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306" r:id="rId2"/>
    <p:sldId id="307" r:id="rId3"/>
    <p:sldId id="308" r:id="rId4"/>
    <p:sldId id="312" r:id="rId5"/>
    <p:sldId id="314" r:id="rId6"/>
    <p:sldId id="309" r:id="rId7"/>
    <p:sldId id="310" r:id="rId8"/>
    <p:sldId id="313" r:id="rId9"/>
    <p:sldId id="293" r:id="rId10"/>
    <p:sldId id="315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71" userDrawn="1">
          <p15:clr>
            <a:srgbClr val="A4A3A4"/>
          </p15:clr>
        </p15:guide>
        <p15:guide id="2" orient="horz" pos="3906" userDrawn="1">
          <p15:clr>
            <a:srgbClr val="A4A3A4"/>
          </p15:clr>
        </p15:guide>
        <p15:guide id="3" pos="2230" userDrawn="1">
          <p15:clr>
            <a:srgbClr val="A4A3A4"/>
          </p15:clr>
        </p15:guide>
        <p15:guide id="4" pos="50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2975"/>
    <a:srgbClr val="24A348"/>
    <a:srgbClr val="BCDB8B"/>
    <a:srgbClr val="8DC549"/>
    <a:srgbClr val="273282"/>
    <a:srgbClr val="2E6AB0"/>
    <a:srgbClr val="91CFA1"/>
    <a:srgbClr val="2676B9"/>
    <a:srgbClr val="FAB0D7"/>
    <a:srgbClr val="2DA4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09" autoAdjust="0"/>
    <p:restoredTop sz="94777"/>
  </p:normalViewPr>
  <p:slideViewPr>
    <p:cSldViewPr snapToGrid="0" snapToObjects="1">
      <p:cViewPr varScale="1">
        <p:scale>
          <a:sx n="75" d="100"/>
          <a:sy n="75" d="100"/>
        </p:scale>
        <p:origin x="918" y="78"/>
      </p:cViewPr>
      <p:guideLst>
        <p:guide orient="horz" pos="1071"/>
        <p:guide orient="horz" pos="3906"/>
        <p:guide pos="2230"/>
        <p:guide pos="50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5C3289-163D-4336-950D-35248D3B0FB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80E5528-DCAC-4404-8EEA-E48F33A35A6E}">
      <dgm:prSet phldrT="[Testo]" custT="1"/>
      <dgm:sp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5000">
              <a:srgbClr val="91CFA1">
                <a:alpha val="36000"/>
              </a:srgbClr>
            </a:gs>
            <a:gs pos="0">
              <a:srgbClr val="9EC8C3">
                <a:alpha val="64000"/>
                <a:lumMod val="0"/>
              </a:srgbClr>
            </a:gs>
            <a:gs pos="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ln w="19050">
          <a:solidFill>
            <a:srgbClr val="273282"/>
          </a:solidFill>
        </a:ln>
      </dgm:spPr>
      <dgm:t>
        <a:bodyPr vert="horz" lIns="91440" tIns="72000" rIns="1080000" bIns="45720" rtlCol="0" anchor="ctr" anchorCtr="0"/>
        <a:lstStyle/>
        <a:p>
          <a:pPr marL="1080000" indent="-228600" defTabSz="914400" rtl="0" eaLnBrk="1" latinLnBrk="0" hangingPunct="1">
            <a:lnSpc>
              <a:spcPct val="80000"/>
            </a:lnSpc>
            <a:spcBef>
              <a:spcPts val="1000"/>
            </a:spcBef>
          </a:pPr>
          <a:r>
            <a:rPr lang="it-IT" sz="1800" b="1" kern="1200" dirty="0">
              <a:solidFill>
                <a:srgbClr val="24A348"/>
              </a:solidFill>
              <a:latin typeface="Josefin Sans" pitchFamily="2" charset="0"/>
              <a:ea typeface="+mj-ea"/>
              <a:cs typeface="+mj-cs"/>
            </a:rPr>
            <a:t>La Piattaforma</a:t>
          </a:r>
        </a:p>
      </dgm:t>
    </dgm:pt>
    <dgm:pt modelId="{5FCD6705-DE3F-4534-AA64-17BDADAC7D8C}" type="parTrans" cxnId="{3DF5577B-BF32-41C7-8A63-B18EF49BC2C3}">
      <dgm:prSet/>
      <dgm:spPr/>
      <dgm:t>
        <a:bodyPr/>
        <a:lstStyle/>
        <a:p>
          <a:endParaRPr lang="it-IT"/>
        </a:p>
      </dgm:t>
    </dgm:pt>
    <dgm:pt modelId="{D8E941E4-CF6A-45DE-A4F0-6841A33CDBC7}" type="sibTrans" cxnId="{3DF5577B-BF32-41C7-8A63-B18EF49BC2C3}">
      <dgm:prSet/>
      <dgm:spPr/>
      <dgm:t>
        <a:bodyPr/>
        <a:lstStyle/>
        <a:p>
          <a:endParaRPr lang="it-IT"/>
        </a:p>
      </dgm:t>
    </dgm:pt>
    <dgm:pt modelId="{DFE03BC1-07D7-403D-B50E-0F29493AE6A4}">
      <dgm:prSet custT="1"/>
      <dgm:spPr>
        <a:gradFill flip="none" rotWithShape="1">
          <a:gsLst>
            <a:gs pos="0">
              <a:srgbClr val="4472C4">
                <a:lumMod val="5000"/>
                <a:lumOff val="95000"/>
              </a:srgbClr>
            </a:gs>
            <a:gs pos="75000">
              <a:srgbClr val="91CFA1">
                <a:alpha val="36000"/>
              </a:srgbClr>
            </a:gs>
            <a:gs pos="0">
              <a:srgbClr val="9EC8C3">
                <a:alpha val="64000"/>
                <a:lumMod val="0"/>
              </a:srgbClr>
            </a:gs>
            <a:gs pos="0">
              <a:srgbClr val="4472C4">
                <a:lumMod val="30000"/>
                <a:lumOff val="70000"/>
              </a:srgbClr>
            </a:gs>
          </a:gsLst>
          <a:lin ang="8100000" scaled="1"/>
          <a:tileRect/>
        </a:gradFill>
        <a:ln w="19050" cap="flat" cmpd="sng" algn="ctr">
          <a:solidFill>
            <a:srgbClr val="273282"/>
          </a:solidFill>
          <a:prstDash val="solid"/>
          <a:miter lim="800000"/>
        </a:ln>
        <a:effectLst/>
      </dgm:spPr>
      <dgm:t>
        <a:bodyPr spcFirstLastPara="0" vert="horz" wrap="square" lIns="91440" tIns="72000" rIns="1044000" bIns="45720" numCol="1" spcCol="1270" rtlCol="0" anchor="ctr" anchorCtr="0"/>
        <a:lstStyle/>
        <a:p>
          <a:pPr marL="1080000"/>
          <a:r>
            <a:rPr lang="it-IT" sz="2000" b="1" kern="1200" dirty="0">
              <a:solidFill>
                <a:srgbClr val="24A348"/>
              </a:solidFill>
              <a:latin typeface="Josefin Sans" pitchFamily="2" charset="0"/>
            </a:rPr>
            <a:t>Rapidi e Responsivi </a:t>
          </a:r>
        </a:p>
      </dgm:t>
    </dgm:pt>
    <dgm:pt modelId="{70971ACD-F8AF-4CBD-A6A6-12EF0AC68117}" type="parTrans" cxnId="{8B2E7C22-5BB4-428B-AED8-12B967EB15ED}">
      <dgm:prSet/>
      <dgm:spPr/>
      <dgm:t>
        <a:bodyPr/>
        <a:lstStyle/>
        <a:p>
          <a:endParaRPr lang="it-IT"/>
        </a:p>
      </dgm:t>
    </dgm:pt>
    <dgm:pt modelId="{779ACC09-8C9F-4B24-A207-3F92CD58371A}" type="sibTrans" cxnId="{8B2E7C22-5BB4-428B-AED8-12B967EB15ED}">
      <dgm:prSet/>
      <dgm:spPr/>
      <dgm:t>
        <a:bodyPr/>
        <a:lstStyle/>
        <a:p>
          <a:endParaRPr lang="it-IT"/>
        </a:p>
      </dgm:t>
    </dgm:pt>
    <dgm:pt modelId="{E4E15522-19E8-481E-8189-1E2CA2BC421F}">
      <dgm:prSet phldrT="[Testo]" custT="1"/>
      <dgm:sp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5000">
              <a:srgbClr val="91CFA1">
                <a:alpha val="36000"/>
              </a:srgbClr>
            </a:gs>
            <a:gs pos="0">
              <a:srgbClr val="9EC8C3">
                <a:alpha val="64000"/>
                <a:lumMod val="0"/>
              </a:srgbClr>
            </a:gs>
            <a:gs pos="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ln w="19050">
          <a:solidFill>
            <a:srgbClr val="273282"/>
          </a:solidFill>
        </a:ln>
      </dgm:spPr>
      <dgm:t>
        <a:bodyPr vert="horz" lIns="91440" tIns="72000" rIns="1080000" bIns="45720" rtlCol="0" anchor="ctr" anchorCtr="0"/>
        <a:lstStyle/>
        <a:p>
          <a:pPr marL="1080000" indent="-228600" defTabSz="914400" rtl="0" eaLnBrk="1" latinLnBrk="0" hangingPunct="1">
            <a:lnSpc>
              <a:spcPct val="80000"/>
            </a:lnSpc>
            <a:spcBef>
              <a:spcPts val="1000"/>
            </a:spcBef>
          </a:pPr>
          <a:r>
            <a:rPr lang="it-IT" sz="1600" b="0" kern="1200" dirty="0">
              <a:solidFill>
                <a:srgbClr val="2A2975"/>
              </a:solidFill>
              <a:latin typeface="Josefin Sans" pitchFamily="2" charset="0"/>
              <a:ea typeface="+mj-ea"/>
              <a:cs typeface="+mj-cs"/>
            </a:rPr>
            <a:t>Portale Intuitivo</a:t>
          </a:r>
        </a:p>
      </dgm:t>
    </dgm:pt>
    <dgm:pt modelId="{B7B8814B-E424-485E-8183-10E92FA75BFD}" type="parTrans" cxnId="{F3DAAFB3-35FE-4A61-9F8C-AD75B721EAAE}">
      <dgm:prSet/>
      <dgm:spPr/>
      <dgm:t>
        <a:bodyPr/>
        <a:lstStyle/>
        <a:p>
          <a:endParaRPr lang="it-IT"/>
        </a:p>
      </dgm:t>
    </dgm:pt>
    <dgm:pt modelId="{E7F754AB-802C-4C06-94D4-5E45A0F90630}" type="sibTrans" cxnId="{F3DAAFB3-35FE-4A61-9F8C-AD75B721EAAE}">
      <dgm:prSet/>
      <dgm:spPr>
        <a:solidFill>
          <a:srgbClr val="2A2975"/>
        </a:solidFill>
        <a:ln>
          <a:solidFill>
            <a:srgbClr val="2A2975"/>
          </a:solidFill>
        </a:ln>
      </dgm:spPr>
      <dgm:t>
        <a:bodyPr/>
        <a:lstStyle/>
        <a:p>
          <a:endParaRPr lang="it-IT"/>
        </a:p>
      </dgm:t>
    </dgm:pt>
    <dgm:pt modelId="{325E979F-7142-4949-A1BC-AD9C5327B1DD}">
      <dgm:prSet phldrT="[Testo]" custT="1"/>
      <dgm:sp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5000">
              <a:srgbClr val="91CFA1">
                <a:alpha val="36000"/>
              </a:srgbClr>
            </a:gs>
            <a:gs pos="0">
              <a:srgbClr val="9EC8C3">
                <a:alpha val="64000"/>
                <a:lumMod val="0"/>
              </a:srgbClr>
            </a:gs>
            <a:gs pos="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ln w="19050">
          <a:solidFill>
            <a:srgbClr val="273282"/>
          </a:solidFill>
        </a:ln>
      </dgm:spPr>
      <dgm:t>
        <a:bodyPr vert="horz" lIns="91440" tIns="72000" rIns="1080000" bIns="45720" rtlCol="0" anchor="ctr" anchorCtr="0"/>
        <a:lstStyle/>
        <a:p>
          <a:pPr marL="1080000" indent="-228600" defTabSz="914400" rtl="0" eaLnBrk="1" latinLnBrk="0" hangingPunct="1">
            <a:lnSpc>
              <a:spcPct val="80000"/>
            </a:lnSpc>
            <a:spcBef>
              <a:spcPts val="1000"/>
            </a:spcBef>
          </a:pPr>
          <a:r>
            <a:rPr lang="it-IT" sz="1600" b="0" kern="1200" dirty="0">
              <a:solidFill>
                <a:srgbClr val="2A2975"/>
              </a:solidFill>
              <a:latin typeface="Josefin Sans" pitchFamily="2" charset="0"/>
              <a:ea typeface="+mj-ea"/>
              <a:cs typeface="+mj-cs"/>
            </a:rPr>
            <a:t>Descrizione Procedura QUI</a:t>
          </a:r>
        </a:p>
      </dgm:t>
    </dgm:pt>
    <dgm:pt modelId="{563504C5-206C-45B3-8A9B-B1F790E1E7EC}" type="parTrans" cxnId="{2B7E1D13-188D-4403-963F-EC8E8ECA988D}">
      <dgm:prSet/>
      <dgm:spPr/>
      <dgm:t>
        <a:bodyPr/>
        <a:lstStyle/>
        <a:p>
          <a:endParaRPr lang="it-IT"/>
        </a:p>
      </dgm:t>
    </dgm:pt>
    <dgm:pt modelId="{8EF326E0-B770-49A6-B5CB-6F8AC9DCA1FD}" type="sibTrans" cxnId="{2B7E1D13-188D-4403-963F-EC8E8ECA988D}">
      <dgm:prSet/>
      <dgm:spPr/>
      <dgm:t>
        <a:bodyPr/>
        <a:lstStyle/>
        <a:p>
          <a:endParaRPr lang="it-IT"/>
        </a:p>
      </dgm:t>
    </dgm:pt>
    <dgm:pt modelId="{B02F9C32-7D4B-4117-8F6C-F90838A2D580}">
      <dgm:prSet phldrT="[Testo]" custT="1"/>
      <dgm:sp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5000">
              <a:srgbClr val="91CFA1">
                <a:alpha val="36000"/>
              </a:srgbClr>
            </a:gs>
            <a:gs pos="0">
              <a:srgbClr val="9EC8C3">
                <a:alpha val="64000"/>
                <a:lumMod val="0"/>
              </a:srgbClr>
            </a:gs>
            <a:gs pos="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ln w="19050">
          <a:solidFill>
            <a:srgbClr val="273282"/>
          </a:solidFill>
        </a:ln>
      </dgm:spPr>
      <dgm:t>
        <a:bodyPr vert="horz" lIns="91440" tIns="72000" rIns="1080000" bIns="45720" rtlCol="0" anchor="ctr" anchorCtr="0"/>
        <a:lstStyle/>
        <a:p>
          <a:pPr marL="1080000" indent="-228600" defTabSz="914400" rtl="0" eaLnBrk="1" latinLnBrk="0" hangingPunct="1">
            <a:lnSpc>
              <a:spcPct val="80000"/>
            </a:lnSpc>
            <a:spcBef>
              <a:spcPts val="1000"/>
            </a:spcBef>
          </a:pPr>
          <a:r>
            <a:rPr lang="it-IT" sz="1600" b="0" kern="1200" dirty="0">
              <a:solidFill>
                <a:srgbClr val="2A2975"/>
              </a:solidFill>
              <a:latin typeface="Josefin Sans" pitchFamily="2" charset="0"/>
              <a:ea typeface="+mj-ea"/>
              <a:cs typeface="+mj-cs"/>
            </a:rPr>
            <a:t>Istruzioni &amp; Assistenza</a:t>
          </a:r>
        </a:p>
      </dgm:t>
    </dgm:pt>
    <dgm:pt modelId="{BB21C6F9-A467-47E9-AEFA-98B0FCBB11AE}" type="parTrans" cxnId="{D139240C-DF8D-48C5-BF85-81E518F9C812}">
      <dgm:prSet/>
      <dgm:spPr/>
      <dgm:t>
        <a:bodyPr/>
        <a:lstStyle/>
        <a:p>
          <a:endParaRPr lang="it-IT"/>
        </a:p>
      </dgm:t>
    </dgm:pt>
    <dgm:pt modelId="{D9F0F97A-917D-4A6B-94FF-0BB2FC35F7EE}" type="sibTrans" cxnId="{D139240C-DF8D-48C5-BF85-81E518F9C812}">
      <dgm:prSet/>
      <dgm:spPr/>
      <dgm:t>
        <a:bodyPr/>
        <a:lstStyle/>
        <a:p>
          <a:endParaRPr lang="it-IT"/>
        </a:p>
      </dgm:t>
    </dgm:pt>
    <dgm:pt modelId="{626C20D1-D181-471C-BAF9-6E53316387CC}">
      <dgm:prSet custT="1"/>
      <dgm:spPr>
        <a:gradFill flip="none" rotWithShape="1">
          <a:gsLst>
            <a:gs pos="0">
              <a:srgbClr val="4472C4">
                <a:lumMod val="5000"/>
                <a:lumOff val="95000"/>
              </a:srgbClr>
            </a:gs>
            <a:gs pos="75000">
              <a:srgbClr val="91CFA1">
                <a:alpha val="36000"/>
              </a:srgbClr>
            </a:gs>
            <a:gs pos="0">
              <a:srgbClr val="9EC8C3">
                <a:alpha val="64000"/>
                <a:lumMod val="0"/>
              </a:srgbClr>
            </a:gs>
            <a:gs pos="0">
              <a:srgbClr val="4472C4">
                <a:lumMod val="30000"/>
                <a:lumOff val="70000"/>
              </a:srgbClr>
            </a:gs>
          </a:gsLst>
          <a:lin ang="8100000" scaled="1"/>
          <a:tileRect/>
        </a:gradFill>
        <a:ln w="19050" cap="flat" cmpd="sng" algn="ctr">
          <a:solidFill>
            <a:srgbClr val="273282"/>
          </a:solidFill>
          <a:prstDash val="solid"/>
          <a:miter lim="800000"/>
        </a:ln>
        <a:effectLst/>
      </dgm:spPr>
      <dgm:t>
        <a:bodyPr spcFirstLastPara="0" vert="horz" wrap="square" lIns="91440" tIns="72000" rIns="1044000" bIns="45720" numCol="1" spcCol="1270" rtlCol="0" anchor="ctr" anchorCtr="0"/>
        <a:lstStyle/>
        <a:p>
          <a:pPr marL="1080000"/>
          <a:r>
            <a:rPr lang="it-IT" sz="1600" b="0" kern="1200" dirty="0">
              <a:solidFill>
                <a:srgbClr val="2A2975"/>
              </a:solidFill>
              <a:latin typeface="Josefin Sans" pitchFamily="2" charset="0"/>
              <a:ea typeface="+mn-ea"/>
              <a:cs typeface="+mn-cs"/>
            </a:rPr>
            <a:t>Momento della Segnalazione: </a:t>
          </a:r>
          <a:r>
            <a:rPr lang="it-IT" sz="1600" b="1" kern="1200" dirty="0">
              <a:solidFill>
                <a:srgbClr val="24A348"/>
              </a:solidFill>
              <a:latin typeface="Josefin Sans" pitchFamily="2" charset="0"/>
              <a:ea typeface="+mn-ea"/>
              <a:cs typeface="+mn-cs"/>
            </a:rPr>
            <a:t>conferma </a:t>
          </a:r>
          <a:r>
            <a:rPr lang="it-IT" sz="1600" b="0" kern="1200" dirty="0">
              <a:solidFill>
                <a:srgbClr val="2A2975"/>
              </a:solidFill>
              <a:latin typeface="Josefin Sans" pitchFamily="2" charset="0"/>
              <a:ea typeface="+mn-ea"/>
              <a:cs typeface="+mn-cs"/>
            </a:rPr>
            <a:t>di invio</a:t>
          </a:r>
        </a:p>
      </dgm:t>
    </dgm:pt>
    <dgm:pt modelId="{3B0D808B-6E98-4C52-876F-D308EBD63320}" type="sibTrans" cxnId="{8A642511-20F0-4908-91E1-ADF5A730C573}">
      <dgm:prSet/>
      <dgm:spPr/>
      <dgm:t>
        <a:bodyPr/>
        <a:lstStyle/>
        <a:p>
          <a:endParaRPr lang="it-IT"/>
        </a:p>
      </dgm:t>
    </dgm:pt>
    <dgm:pt modelId="{327EA67C-804B-474C-B2F3-5E3CD64B3839}" type="parTrans" cxnId="{8A642511-20F0-4908-91E1-ADF5A730C573}">
      <dgm:prSet/>
      <dgm:spPr/>
      <dgm:t>
        <a:bodyPr/>
        <a:lstStyle/>
        <a:p>
          <a:endParaRPr lang="it-IT"/>
        </a:p>
      </dgm:t>
    </dgm:pt>
    <dgm:pt modelId="{3A602D4F-0B68-457E-9FC4-37394C264EFF}">
      <dgm:prSet custT="1"/>
      <dgm:spPr>
        <a:gradFill flip="none" rotWithShape="1">
          <a:gsLst>
            <a:gs pos="0">
              <a:srgbClr val="4472C4">
                <a:lumMod val="5000"/>
                <a:lumOff val="95000"/>
              </a:srgbClr>
            </a:gs>
            <a:gs pos="75000">
              <a:srgbClr val="91CFA1">
                <a:alpha val="36000"/>
              </a:srgbClr>
            </a:gs>
            <a:gs pos="0">
              <a:srgbClr val="9EC8C3">
                <a:alpha val="64000"/>
                <a:lumMod val="0"/>
              </a:srgbClr>
            </a:gs>
            <a:gs pos="0">
              <a:srgbClr val="4472C4">
                <a:lumMod val="30000"/>
                <a:lumOff val="70000"/>
              </a:srgbClr>
            </a:gs>
          </a:gsLst>
          <a:lin ang="8100000" scaled="1"/>
          <a:tileRect/>
        </a:gradFill>
        <a:ln w="19050" cap="flat" cmpd="sng" algn="ctr">
          <a:solidFill>
            <a:srgbClr val="273282"/>
          </a:solidFill>
          <a:prstDash val="solid"/>
          <a:miter lim="800000"/>
        </a:ln>
        <a:effectLst/>
      </dgm:spPr>
      <dgm:t>
        <a:bodyPr spcFirstLastPara="0" vert="horz" wrap="square" lIns="91440" tIns="72000" rIns="1044000" bIns="45720" numCol="1" spcCol="1270" rtlCol="0" anchor="ctr" anchorCtr="0"/>
        <a:lstStyle/>
        <a:p>
          <a:pPr marL="1080000"/>
          <a:r>
            <a:rPr lang="it-IT" sz="1600" b="1" kern="1200" dirty="0">
              <a:solidFill>
                <a:srgbClr val="24A348"/>
              </a:solidFill>
              <a:latin typeface="Josefin Sans" pitchFamily="2" charset="0"/>
              <a:ea typeface="+mn-ea"/>
              <a:cs typeface="+mn-cs"/>
            </a:rPr>
            <a:t>7 giorni </a:t>
          </a:r>
          <a:r>
            <a:rPr lang="it-IT" sz="1600" b="0" kern="1200" dirty="0">
              <a:solidFill>
                <a:srgbClr val="2A2975"/>
              </a:solidFill>
              <a:latin typeface="Josefin Sans" pitchFamily="2" charset="0"/>
              <a:ea typeface="+mn-ea"/>
              <a:cs typeface="+mn-cs"/>
            </a:rPr>
            <a:t>dal momento  della Segnalazione: ricezione </a:t>
          </a:r>
          <a:r>
            <a:rPr lang="it-IT" sz="1600" b="1" kern="1200" dirty="0">
              <a:solidFill>
                <a:srgbClr val="24A348"/>
              </a:solidFill>
              <a:latin typeface="Josefin Sans" pitchFamily="2" charset="0"/>
              <a:ea typeface="+mn-ea"/>
              <a:cs typeface="+mn-cs"/>
            </a:rPr>
            <a:t>presa in carico </a:t>
          </a:r>
          <a:r>
            <a:rPr lang="it-IT" sz="1600" b="0" kern="1200" dirty="0">
              <a:solidFill>
                <a:srgbClr val="2A2975"/>
              </a:solidFill>
              <a:latin typeface="Josefin Sans" pitchFamily="2" charset="0"/>
              <a:ea typeface="+mn-ea"/>
              <a:cs typeface="+mn-cs"/>
            </a:rPr>
            <a:t>della Segnalazione</a:t>
          </a:r>
        </a:p>
      </dgm:t>
    </dgm:pt>
    <dgm:pt modelId="{E05AC273-1DAD-47DD-AC3D-52467D6A2BC6}" type="sibTrans" cxnId="{677C6A79-D663-4A79-99E2-596468B2B4AC}">
      <dgm:prSet/>
      <dgm:spPr/>
      <dgm:t>
        <a:bodyPr/>
        <a:lstStyle/>
        <a:p>
          <a:endParaRPr lang="it-IT"/>
        </a:p>
      </dgm:t>
    </dgm:pt>
    <dgm:pt modelId="{CA0A0E46-B3DE-40F2-ACB6-E03233E2FF8E}" type="parTrans" cxnId="{677C6A79-D663-4A79-99E2-596468B2B4AC}">
      <dgm:prSet/>
      <dgm:spPr/>
      <dgm:t>
        <a:bodyPr/>
        <a:lstStyle/>
        <a:p>
          <a:endParaRPr lang="it-IT"/>
        </a:p>
      </dgm:t>
    </dgm:pt>
    <dgm:pt modelId="{A2A8F873-A673-4DE7-9DAC-2A2B2D0EDAFE}">
      <dgm:prSet custT="1"/>
      <dgm:spPr>
        <a:gradFill flip="none" rotWithShape="1">
          <a:gsLst>
            <a:gs pos="0">
              <a:srgbClr val="4472C4">
                <a:lumMod val="5000"/>
                <a:lumOff val="95000"/>
              </a:srgbClr>
            </a:gs>
            <a:gs pos="75000">
              <a:srgbClr val="91CFA1">
                <a:alpha val="36000"/>
              </a:srgbClr>
            </a:gs>
            <a:gs pos="0">
              <a:srgbClr val="9EC8C3">
                <a:alpha val="64000"/>
                <a:lumMod val="0"/>
              </a:srgbClr>
            </a:gs>
            <a:gs pos="0">
              <a:srgbClr val="4472C4">
                <a:lumMod val="30000"/>
                <a:lumOff val="70000"/>
              </a:srgbClr>
            </a:gs>
          </a:gsLst>
          <a:lin ang="8100000" scaled="1"/>
          <a:tileRect/>
        </a:gradFill>
        <a:ln w="19050" cap="flat" cmpd="sng" algn="ctr">
          <a:solidFill>
            <a:srgbClr val="273282"/>
          </a:solidFill>
          <a:prstDash val="solid"/>
          <a:miter lim="800000"/>
        </a:ln>
        <a:effectLst/>
      </dgm:spPr>
      <dgm:t>
        <a:bodyPr spcFirstLastPara="0" vert="horz" wrap="square" lIns="91440" tIns="72000" rIns="1044000" bIns="45720" numCol="1" spcCol="1270" rtlCol="0" anchor="ctr" anchorCtr="0"/>
        <a:lstStyle/>
        <a:p>
          <a:pPr marL="1080000"/>
          <a:r>
            <a:rPr lang="it-IT" sz="1600" b="1" kern="1200" dirty="0">
              <a:solidFill>
                <a:srgbClr val="24A348"/>
              </a:solidFill>
              <a:latin typeface="Josefin Sans" pitchFamily="2" charset="0"/>
              <a:ea typeface="+mn-ea"/>
              <a:cs typeface="+mn-cs"/>
            </a:rPr>
            <a:t>3 mesi </a:t>
          </a:r>
          <a:r>
            <a:rPr lang="it-IT" sz="1600" b="0" kern="1200" dirty="0">
              <a:solidFill>
                <a:srgbClr val="2A2975"/>
              </a:solidFill>
              <a:latin typeface="Josefin Sans" pitchFamily="2" charset="0"/>
              <a:ea typeface="+mn-ea"/>
              <a:cs typeface="+mn-cs"/>
            </a:rPr>
            <a:t>dal momento  della Segnalazione: ricezione </a:t>
          </a:r>
          <a:r>
            <a:rPr lang="it-IT" sz="1600" b="1" kern="1200" dirty="0">
              <a:solidFill>
                <a:srgbClr val="24A348"/>
              </a:solidFill>
              <a:latin typeface="Josefin Sans" pitchFamily="2" charset="0"/>
              <a:ea typeface="+mn-ea"/>
              <a:cs typeface="+mn-cs"/>
            </a:rPr>
            <a:t>riscontro</a:t>
          </a:r>
        </a:p>
      </dgm:t>
    </dgm:pt>
    <dgm:pt modelId="{FBD55E8F-9748-4415-939E-9A450557E658}" type="sibTrans" cxnId="{FAD3BDC5-7850-492D-9540-8A73888C41A8}">
      <dgm:prSet/>
      <dgm:spPr/>
      <dgm:t>
        <a:bodyPr/>
        <a:lstStyle/>
        <a:p>
          <a:endParaRPr lang="it-IT"/>
        </a:p>
      </dgm:t>
    </dgm:pt>
    <dgm:pt modelId="{2FE1C34E-C5F6-4762-8923-270837997134}" type="parTrans" cxnId="{FAD3BDC5-7850-492D-9540-8A73888C41A8}">
      <dgm:prSet/>
      <dgm:spPr/>
      <dgm:t>
        <a:bodyPr/>
        <a:lstStyle/>
        <a:p>
          <a:endParaRPr lang="it-IT"/>
        </a:p>
      </dgm:t>
    </dgm:pt>
    <dgm:pt modelId="{67A2A9F5-2686-4B6A-BBBC-CDED83992821}">
      <dgm:prSet custT="1"/>
      <dgm:spPr>
        <a:gradFill flip="none" rotWithShape="1">
          <a:gsLst>
            <a:gs pos="0">
              <a:srgbClr val="4472C4">
                <a:lumMod val="5000"/>
                <a:lumOff val="95000"/>
              </a:srgbClr>
            </a:gs>
            <a:gs pos="75000">
              <a:srgbClr val="91CFA1">
                <a:alpha val="36000"/>
              </a:srgbClr>
            </a:gs>
            <a:gs pos="0">
              <a:srgbClr val="9EC8C3">
                <a:alpha val="64000"/>
                <a:lumMod val="0"/>
              </a:srgbClr>
            </a:gs>
            <a:gs pos="0">
              <a:srgbClr val="4472C4">
                <a:lumMod val="30000"/>
                <a:lumOff val="70000"/>
              </a:srgbClr>
            </a:gs>
          </a:gsLst>
          <a:lin ang="8100000" scaled="1"/>
          <a:tileRect/>
        </a:gradFill>
        <a:ln w="19050" cap="flat" cmpd="sng" algn="ctr">
          <a:solidFill>
            <a:srgbClr val="273282"/>
          </a:solidFill>
          <a:prstDash val="solid"/>
          <a:miter lim="800000"/>
        </a:ln>
        <a:effectLst/>
      </dgm:spPr>
      <dgm:t>
        <a:bodyPr spcFirstLastPara="0" vert="horz" wrap="square" lIns="91440" tIns="72000" rIns="1044000" bIns="45720" numCol="1" spcCol="1270" rtlCol="0" anchor="ctr" anchorCtr="0"/>
        <a:lstStyle/>
        <a:p>
          <a:pPr marL="1080000" lvl="0" indent="-228600" algn="l" defTabSz="914400" rtl="0" eaLnBrk="1" latinLnBrk="0" hangingPunct="1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rgbClr val="24A348"/>
              </a:solidFill>
              <a:latin typeface="Josefin Sans" pitchFamily="2" charset="0"/>
              <a:ea typeface="+mn-ea"/>
              <a:cs typeface="+mn-cs"/>
            </a:rPr>
            <a:t>Sicuri e Riservati</a:t>
          </a:r>
        </a:p>
      </dgm:t>
    </dgm:pt>
    <dgm:pt modelId="{3B16DB5D-8EA8-4E8F-AA87-1E5491F42A7C}" type="sibTrans" cxnId="{A6BCEE27-C49F-468C-ADE5-C92C3C8256C5}">
      <dgm:prSet/>
      <dgm:spPr/>
      <dgm:t>
        <a:bodyPr/>
        <a:lstStyle/>
        <a:p>
          <a:endParaRPr lang="it-IT"/>
        </a:p>
      </dgm:t>
    </dgm:pt>
    <dgm:pt modelId="{8951EA2A-FA0A-4EC6-A586-1CB22D1F9EE6}" type="parTrans" cxnId="{A6BCEE27-C49F-468C-ADE5-C92C3C8256C5}">
      <dgm:prSet/>
      <dgm:spPr/>
      <dgm:t>
        <a:bodyPr/>
        <a:lstStyle/>
        <a:p>
          <a:endParaRPr lang="it-IT"/>
        </a:p>
      </dgm:t>
    </dgm:pt>
    <dgm:pt modelId="{0E3876AB-9246-49F9-A327-E76927FD219C}">
      <dgm:prSet custT="1"/>
      <dgm:spPr>
        <a:gradFill flip="none" rotWithShape="1">
          <a:gsLst>
            <a:gs pos="0">
              <a:srgbClr val="4472C4">
                <a:lumMod val="5000"/>
                <a:lumOff val="95000"/>
              </a:srgbClr>
            </a:gs>
            <a:gs pos="75000">
              <a:srgbClr val="91CFA1">
                <a:alpha val="36000"/>
              </a:srgbClr>
            </a:gs>
            <a:gs pos="0">
              <a:srgbClr val="9EC8C3">
                <a:alpha val="64000"/>
                <a:lumMod val="0"/>
              </a:srgbClr>
            </a:gs>
            <a:gs pos="0">
              <a:srgbClr val="4472C4">
                <a:lumMod val="30000"/>
                <a:lumOff val="70000"/>
              </a:srgbClr>
            </a:gs>
          </a:gsLst>
          <a:lin ang="8100000" scaled="1"/>
          <a:tileRect/>
        </a:gradFill>
        <a:ln w="19050" cap="flat" cmpd="sng" algn="ctr">
          <a:solidFill>
            <a:srgbClr val="273282"/>
          </a:solidFill>
          <a:prstDash val="solid"/>
          <a:miter lim="800000"/>
        </a:ln>
        <a:effectLst/>
      </dgm:spPr>
      <dgm:t>
        <a:bodyPr spcFirstLastPara="0" vert="horz" wrap="square" lIns="91440" tIns="72000" rIns="1044000" bIns="45720" numCol="1" spcCol="1270" rtlCol="0" anchor="ctr" anchorCtr="0"/>
        <a:lstStyle/>
        <a:p>
          <a:pPr marL="1080000" lvl="0" indent="-228600" algn="l" defTabSz="914400" rtl="0" eaLnBrk="1" latinLnBrk="0" hangingPunct="1">
            <a:lnSpc>
              <a:spcPct val="8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it-IT" sz="1600" b="0" kern="1200" dirty="0">
              <a:solidFill>
                <a:srgbClr val="2A2975"/>
              </a:solidFill>
              <a:latin typeface="Josefin Sans" pitchFamily="2" charset="0"/>
              <a:ea typeface="+mn-ea"/>
              <a:cs typeface="+mn-cs"/>
            </a:rPr>
            <a:t>Identità conosciuta solo dal </a:t>
          </a:r>
          <a:r>
            <a:rPr lang="it-IT" sz="1600" b="1" kern="1200" dirty="0">
              <a:solidFill>
                <a:srgbClr val="24A348"/>
              </a:solidFill>
              <a:latin typeface="Josefin Sans" pitchFamily="2" charset="0"/>
              <a:ea typeface="+mn-ea"/>
              <a:cs typeface="+mn-cs"/>
            </a:rPr>
            <a:t>Comitato Whistleblowing</a:t>
          </a:r>
          <a:r>
            <a:rPr lang="it-IT" sz="1600" b="0" kern="1200" dirty="0">
              <a:solidFill>
                <a:srgbClr val="2A2975"/>
              </a:solidFill>
              <a:latin typeface="Josefin Sans" pitchFamily="2" charset="0"/>
              <a:ea typeface="+mn-ea"/>
              <a:cs typeface="+mn-cs"/>
            </a:rPr>
            <a:t>, salvo </a:t>
          </a:r>
          <a:r>
            <a:rPr lang="it-IT" sz="1600" b="1" kern="1200" dirty="0">
              <a:solidFill>
                <a:srgbClr val="24A348"/>
              </a:solidFill>
              <a:latin typeface="Josefin Sans" pitchFamily="2" charset="0"/>
              <a:ea typeface="+mn-ea"/>
              <a:cs typeface="+mn-cs"/>
            </a:rPr>
            <a:t>consenso</a:t>
          </a:r>
          <a:r>
            <a:rPr lang="it-IT" sz="1600" b="0" kern="1200" dirty="0">
              <a:solidFill>
                <a:srgbClr val="2A2975"/>
              </a:solidFill>
              <a:latin typeface="Josefin Sans" pitchFamily="2" charset="0"/>
              <a:ea typeface="+mn-ea"/>
              <a:cs typeface="+mn-cs"/>
            </a:rPr>
            <a:t> espresso del Segnalante o </a:t>
          </a:r>
          <a:r>
            <a:rPr lang="it-IT" sz="1600" b="1" kern="1200" dirty="0">
              <a:solidFill>
                <a:srgbClr val="24A348"/>
              </a:solidFill>
              <a:latin typeface="Josefin Sans" pitchFamily="2" charset="0"/>
              <a:ea typeface="+mn-ea"/>
              <a:cs typeface="+mn-cs"/>
            </a:rPr>
            <a:t>procedimento giudiziario</a:t>
          </a:r>
        </a:p>
      </dgm:t>
    </dgm:pt>
    <dgm:pt modelId="{9D43A529-24F3-4D0D-BC42-A918EA29D7F1}" type="parTrans" cxnId="{38F5E83E-E9F2-4A9B-B374-0B9D1F0025DD}">
      <dgm:prSet/>
      <dgm:spPr/>
      <dgm:t>
        <a:bodyPr/>
        <a:lstStyle/>
        <a:p>
          <a:endParaRPr lang="it-IT"/>
        </a:p>
      </dgm:t>
    </dgm:pt>
    <dgm:pt modelId="{AC855E95-AD04-4302-AC72-66AA5B0A52EC}" type="sibTrans" cxnId="{38F5E83E-E9F2-4A9B-B374-0B9D1F0025DD}">
      <dgm:prSet/>
      <dgm:spPr/>
      <dgm:t>
        <a:bodyPr/>
        <a:lstStyle/>
        <a:p>
          <a:endParaRPr lang="it-IT"/>
        </a:p>
      </dgm:t>
    </dgm:pt>
    <dgm:pt modelId="{9977E115-CF8B-4890-8F7A-9B1888BB86D5}">
      <dgm:prSet custT="1"/>
      <dgm:spPr>
        <a:gradFill flip="none" rotWithShape="1">
          <a:gsLst>
            <a:gs pos="0">
              <a:srgbClr val="4472C4">
                <a:lumMod val="5000"/>
                <a:lumOff val="95000"/>
              </a:srgbClr>
            </a:gs>
            <a:gs pos="75000">
              <a:srgbClr val="91CFA1">
                <a:alpha val="36000"/>
              </a:srgbClr>
            </a:gs>
            <a:gs pos="0">
              <a:srgbClr val="9EC8C3">
                <a:alpha val="64000"/>
                <a:lumMod val="0"/>
              </a:srgbClr>
            </a:gs>
            <a:gs pos="0">
              <a:srgbClr val="4472C4">
                <a:lumMod val="30000"/>
                <a:lumOff val="70000"/>
              </a:srgbClr>
            </a:gs>
          </a:gsLst>
          <a:lin ang="8100000" scaled="1"/>
          <a:tileRect/>
        </a:gradFill>
        <a:ln w="19050" cap="flat" cmpd="sng" algn="ctr">
          <a:solidFill>
            <a:srgbClr val="273282"/>
          </a:solidFill>
          <a:prstDash val="solid"/>
          <a:miter lim="800000"/>
        </a:ln>
        <a:effectLst/>
      </dgm:spPr>
      <dgm:t>
        <a:bodyPr spcFirstLastPara="0" vert="horz" wrap="square" lIns="91440" tIns="72000" rIns="1044000" bIns="45720" numCol="1" spcCol="1270" rtlCol="0" anchor="ctr" anchorCtr="0"/>
        <a:lstStyle/>
        <a:p>
          <a:pPr marL="1080000" lvl="0" indent="-228600" algn="l" defTabSz="914400" rtl="0" eaLnBrk="1" latinLnBrk="0" hangingPunct="1">
            <a:lnSpc>
              <a:spcPct val="8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it-IT" sz="1600" b="1" i="0" kern="1200" dirty="0">
              <a:solidFill>
                <a:srgbClr val="24A348"/>
              </a:solidFill>
              <a:latin typeface="Josefin Sans" pitchFamily="2" charset="0"/>
              <a:ea typeface="+mn-ea"/>
              <a:cs typeface="+mn-cs"/>
            </a:rPr>
            <a:t>Riservatezza</a:t>
          </a:r>
          <a:r>
            <a:rPr lang="it-IT" sz="1600" b="0" kern="1200" dirty="0">
              <a:solidFill>
                <a:srgbClr val="2A2975"/>
              </a:solidFill>
              <a:latin typeface="Josefin Sans" pitchFamily="2" charset="0"/>
              <a:ea typeface="+mn-ea"/>
              <a:cs typeface="+mn-cs"/>
            </a:rPr>
            <a:t> garantita ai sensi della normativa Privacy</a:t>
          </a:r>
        </a:p>
      </dgm:t>
    </dgm:pt>
    <dgm:pt modelId="{484A82C9-2813-4DF5-84CE-797B59B5CEFA}" type="parTrans" cxnId="{18619358-C01F-4FE5-AEF1-8FDB43F7BF38}">
      <dgm:prSet/>
      <dgm:spPr/>
      <dgm:t>
        <a:bodyPr/>
        <a:lstStyle/>
        <a:p>
          <a:endParaRPr lang="it-IT"/>
        </a:p>
      </dgm:t>
    </dgm:pt>
    <dgm:pt modelId="{AEDABA7D-89C8-4D89-A0E9-7B7B47963EE4}" type="sibTrans" cxnId="{18619358-C01F-4FE5-AEF1-8FDB43F7BF38}">
      <dgm:prSet/>
      <dgm:spPr/>
      <dgm:t>
        <a:bodyPr/>
        <a:lstStyle/>
        <a:p>
          <a:endParaRPr lang="it-IT"/>
        </a:p>
      </dgm:t>
    </dgm:pt>
    <dgm:pt modelId="{1BE1E476-735A-4828-AAB0-4AE0AAB5779F}">
      <dgm:prSet custT="1"/>
      <dgm:spPr>
        <a:gradFill flip="none" rotWithShape="1">
          <a:gsLst>
            <a:gs pos="0">
              <a:srgbClr val="4472C4">
                <a:lumMod val="5000"/>
                <a:lumOff val="95000"/>
              </a:srgbClr>
            </a:gs>
            <a:gs pos="75000">
              <a:srgbClr val="91CFA1">
                <a:alpha val="36000"/>
              </a:srgbClr>
            </a:gs>
            <a:gs pos="0">
              <a:srgbClr val="9EC8C3">
                <a:alpha val="64000"/>
                <a:lumMod val="0"/>
              </a:srgbClr>
            </a:gs>
            <a:gs pos="0">
              <a:srgbClr val="4472C4">
                <a:lumMod val="30000"/>
                <a:lumOff val="70000"/>
              </a:srgbClr>
            </a:gs>
          </a:gsLst>
          <a:lin ang="8100000" scaled="1"/>
          <a:tileRect/>
        </a:gradFill>
        <a:ln w="19050" cap="flat" cmpd="sng" algn="ctr">
          <a:solidFill>
            <a:srgbClr val="273282"/>
          </a:solidFill>
          <a:prstDash val="solid"/>
          <a:miter lim="800000"/>
        </a:ln>
        <a:effectLst/>
      </dgm:spPr>
      <dgm:t>
        <a:bodyPr spcFirstLastPara="0" vert="horz" wrap="square" lIns="91440" tIns="72000" rIns="1044000" bIns="45720" numCol="1" spcCol="1270" rtlCol="0" anchor="ctr" anchorCtr="0"/>
        <a:lstStyle/>
        <a:p>
          <a:pPr marL="1080000" lvl="0" indent="-228600" algn="l" defTabSz="914400" rtl="0" eaLnBrk="1" latinLnBrk="0" hangingPunct="1">
            <a:lnSpc>
              <a:spcPct val="8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it-IT" sz="1600" b="1" kern="1200" dirty="0">
              <a:solidFill>
                <a:srgbClr val="24A348"/>
              </a:solidFill>
              <a:latin typeface="Josefin Sans" pitchFamily="2" charset="0"/>
              <a:ea typeface="+mn-ea"/>
              <a:cs typeface="+mn-cs"/>
            </a:rPr>
            <a:t>Divieto di comportamenti ritorsivi </a:t>
          </a:r>
          <a:r>
            <a:rPr lang="it-IT" sz="1600" b="0" kern="1200" dirty="0">
              <a:solidFill>
                <a:srgbClr val="2A2975"/>
              </a:solidFill>
              <a:latin typeface="Josefin Sans" pitchFamily="2" charset="0"/>
              <a:ea typeface="+mn-ea"/>
              <a:cs typeface="+mn-cs"/>
            </a:rPr>
            <a:t>contro il Segnalante</a:t>
          </a:r>
        </a:p>
      </dgm:t>
    </dgm:pt>
    <dgm:pt modelId="{AA1B3C93-2BB7-49B5-BB93-C2E9CF6D92E1}" type="parTrans" cxnId="{49BD6FE2-1789-4605-8ED0-1A1AF2CF37EF}">
      <dgm:prSet/>
      <dgm:spPr/>
      <dgm:t>
        <a:bodyPr/>
        <a:lstStyle/>
        <a:p>
          <a:endParaRPr lang="it-IT"/>
        </a:p>
      </dgm:t>
    </dgm:pt>
    <dgm:pt modelId="{35E22CD6-78DA-4758-80E9-AA759437AB45}" type="sibTrans" cxnId="{49BD6FE2-1789-4605-8ED0-1A1AF2CF37EF}">
      <dgm:prSet/>
      <dgm:spPr/>
      <dgm:t>
        <a:bodyPr/>
        <a:lstStyle/>
        <a:p>
          <a:endParaRPr lang="it-IT"/>
        </a:p>
      </dgm:t>
    </dgm:pt>
    <dgm:pt modelId="{77C9F1C1-6EC0-44D4-9744-A4090F5028F5}">
      <dgm:prSet custT="1"/>
      <dgm:spPr>
        <a:gradFill flip="none" rotWithShape="1">
          <a:gsLst>
            <a:gs pos="0">
              <a:srgbClr val="4472C4">
                <a:lumMod val="5000"/>
                <a:lumOff val="95000"/>
              </a:srgbClr>
            </a:gs>
            <a:gs pos="75000">
              <a:srgbClr val="91CFA1">
                <a:alpha val="36000"/>
              </a:srgbClr>
            </a:gs>
            <a:gs pos="0">
              <a:srgbClr val="9EC8C3">
                <a:alpha val="64000"/>
                <a:lumMod val="0"/>
              </a:srgbClr>
            </a:gs>
            <a:gs pos="0">
              <a:srgbClr val="4472C4">
                <a:lumMod val="30000"/>
                <a:lumOff val="70000"/>
              </a:srgbClr>
            </a:gs>
          </a:gsLst>
          <a:lin ang="8100000" scaled="1"/>
          <a:tileRect/>
        </a:gradFill>
        <a:ln w="19050" cap="flat" cmpd="sng" algn="ctr">
          <a:solidFill>
            <a:srgbClr val="273282"/>
          </a:solidFill>
          <a:prstDash val="solid"/>
          <a:miter lim="800000"/>
        </a:ln>
        <a:effectLst/>
      </dgm:spPr>
      <dgm:t>
        <a:bodyPr spcFirstLastPara="0" vert="horz" wrap="square" lIns="91440" tIns="72000" rIns="1044000" bIns="45720" numCol="1" spcCol="1270" rtlCol="0" anchor="ctr" anchorCtr="0"/>
        <a:lstStyle/>
        <a:p>
          <a:pPr marL="1080000" lvl="0" indent="-228600" algn="l" defTabSz="914400" rtl="0" eaLnBrk="1" latinLnBrk="0" hangingPunct="1">
            <a:lnSpc>
              <a:spcPct val="8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it-IT" sz="1600" b="0" kern="1200" dirty="0">
              <a:solidFill>
                <a:srgbClr val="2A2975"/>
              </a:solidFill>
              <a:latin typeface="Josefin Sans" pitchFamily="2" charset="0"/>
              <a:ea typeface="+mn-ea"/>
              <a:cs typeface="+mn-cs"/>
            </a:rPr>
            <a:t>Protezione estesa a </a:t>
          </a:r>
          <a:r>
            <a:rPr lang="it-IT" sz="1600" b="1" kern="1200" dirty="0">
              <a:solidFill>
                <a:srgbClr val="24A348"/>
              </a:solidFill>
              <a:latin typeface="Josefin Sans" pitchFamily="2" charset="0"/>
              <a:ea typeface="+mn-ea"/>
              <a:cs typeface="+mn-cs"/>
            </a:rPr>
            <a:t>Facilitatori</a:t>
          </a:r>
          <a:r>
            <a:rPr lang="it-IT" sz="1600" b="0" kern="1200" dirty="0">
              <a:solidFill>
                <a:srgbClr val="2A2975"/>
              </a:solidFill>
              <a:latin typeface="Josefin Sans" pitchFamily="2" charset="0"/>
              <a:ea typeface="+mn-ea"/>
              <a:cs typeface="+mn-cs"/>
            </a:rPr>
            <a:t>, </a:t>
          </a:r>
          <a:r>
            <a:rPr lang="it-IT" sz="1600" b="1" kern="1200" dirty="0">
              <a:solidFill>
                <a:srgbClr val="24A348"/>
              </a:solidFill>
              <a:latin typeface="Josefin Sans" pitchFamily="2" charset="0"/>
              <a:ea typeface="+mn-ea"/>
              <a:cs typeface="+mn-cs"/>
            </a:rPr>
            <a:t>Familiari</a:t>
          </a:r>
          <a:r>
            <a:rPr lang="it-IT" sz="1600" b="0" kern="1200" dirty="0">
              <a:solidFill>
                <a:srgbClr val="2A2975"/>
              </a:solidFill>
              <a:latin typeface="Josefin Sans" pitchFamily="2" charset="0"/>
              <a:ea typeface="+mn-ea"/>
              <a:cs typeface="+mn-cs"/>
            </a:rPr>
            <a:t>, </a:t>
          </a:r>
          <a:r>
            <a:rPr lang="it-IT" sz="1600" b="1" kern="1200" dirty="0">
              <a:solidFill>
                <a:srgbClr val="24A348"/>
              </a:solidFill>
              <a:latin typeface="Josefin Sans" pitchFamily="2" charset="0"/>
              <a:ea typeface="+mn-ea"/>
              <a:cs typeface="+mn-cs"/>
            </a:rPr>
            <a:t>Colleghi</a:t>
          </a:r>
          <a:r>
            <a:rPr lang="it-IT" sz="1600" b="0" kern="1200" dirty="0">
              <a:solidFill>
                <a:srgbClr val="2A2975"/>
              </a:solidFill>
              <a:latin typeface="Josefin Sans" pitchFamily="2" charset="0"/>
              <a:ea typeface="+mn-ea"/>
              <a:cs typeface="+mn-cs"/>
            </a:rPr>
            <a:t>, </a:t>
          </a:r>
          <a:r>
            <a:rPr lang="it-IT" sz="1600" b="1" kern="1200" dirty="0">
              <a:solidFill>
                <a:srgbClr val="24A348"/>
              </a:solidFill>
              <a:latin typeface="Josefin Sans" pitchFamily="2" charset="0"/>
              <a:ea typeface="+mn-ea"/>
              <a:cs typeface="+mn-cs"/>
            </a:rPr>
            <a:t>Enti</a:t>
          </a:r>
          <a:r>
            <a:rPr lang="it-IT" sz="1600" b="1" kern="1200" dirty="0">
              <a:solidFill>
                <a:srgbClr val="2A2975"/>
              </a:solidFill>
              <a:latin typeface="Josefin Sans" pitchFamily="2" charset="0"/>
              <a:ea typeface="+mn-ea"/>
              <a:cs typeface="+mn-cs"/>
            </a:rPr>
            <a:t> </a:t>
          </a:r>
          <a:r>
            <a:rPr lang="it-IT" sz="1600" b="0" kern="1200" dirty="0">
              <a:solidFill>
                <a:srgbClr val="2A2975"/>
              </a:solidFill>
              <a:latin typeface="Josefin Sans" pitchFamily="2" charset="0"/>
              <a:ea typeface="+mn-ea"/>
              <a:cs typeface="+mn-cs"/>
            </a:rPr>
            <a:t>del Segnalante</a:t>
          </a:r>
          <a:endParaRPr lang="it-IT" sz="1600" b="1" kern="1200" dirty="0">
            <a:solidFill>
              <a:srgbClr val="2A2975"/>
            </a:solidFill>
            <a:latin typeface="Josefin Sans" pitchFamily="2" charset="0"/>
            <a:ea typeface="+mn-ea"/>
            <a:cs typeface="+mn-cs"/>
          </a:endParaRPr>
        </a:p>
      </dgm:t>
    </dgm:pt>
    <dgm:pt modelId="{A0B75557-77C0-460E-8FE2-6135CD573DE5}" type="parTrans" cxnId="{A0F771BA-C193-4C59-B7F2-23B50DFAD210}">
      <dgm:prSet/>
      <dgm:spPr/>
      <dgm:t>
        <a:bodyPr/>
        <a:lstStyle/>
        <a:p>
          <a:endParaRPr lang="it-IT"/>
        </a:p>
      </dgm:t>
    </dgm:pt>
    <dgm:pt modelId="{FCA0987E-EE6C-482B-8C5B-416F3FE1A906}" type="sibTrans" cxnId="{A0F771BA-C193-4C59-B7F2-23B50DFAD210}">
      <dgm:prSet/>
      <dgm:spPr/>
      <dgm:t>
        <a:bodyPr/>
        <a:lstStyle/>
        <a:p>
          <a:endParaRPr lang="it-IT"/>
        </a:p>
      </dgm:t>
    </dgm:pt>
    <dgm:pt modelId="{2EE3AC0C-3674-4464-88DD-7BF22B12B95E}" type="pres">
      <dgm:prSet presAssocID="{D95C3289-163D-4336-950D-35248D3B0FBE}" presName="Name0" presStyleCnt="0">
        <dgm:presLayoutVars>
          <dgm:chMax val="7"/>
          <dgm:chPref val="7"/>
          <dgm:dir/>
        </dgm:presLayoutVars>
      </dgm:prSet>
      <dgm:spPr/>
    </dgm:pt>
    <dgm:pt modelId="{E06866B7-E5BE-456F-9137-DEB32DDA3AAC}" type="pres">
      <dgm:prSet presAssocID="{D95C3289-163D-4336-950D-35248D3B0FBE}" presName="Name1" presStyleCnt="0"/>
      <dgm:spPr/>
    </dgm:pt>
    <dgm:pt modelId="{EDA17F59-9C3B-4EB4-BCB8-203E6A292A30}" type="pres">
      <dgm:prSet presAssocID="{D95C3289-163D-4336-950D-35248D3B0FBE}" presName="cycle" presStyleCnt="0"/>
      <dgm:spPr/>
    </dgm:pt>
    <dgm:pt modelId="{5A91F99D-D163-4687-9517-67D8D78B35C6}" type="pres">
      <dgm:prSet presAssocID="{D95C3289-163D-4336-950D-35248D3B0FBE}" presName="srcNode" presStyleLbl="node1" presStyleIdx="0" presStyleCnt="3"/>
      <dgm:spPr/>
    </dgm:pt>
    <dgm:pt modelId="{C0C84CFA-A7D2-4830-99A5-F23457CB43E4}" type="pres">
      <dgm:prSet presAssocID="{D95C3289-163D-4336-950D-35248D3B0FBE}" presName="conn" presStyleLbl="parChTrans1D2" presStyleIdx="0" presStyleCnt="1"/>
      <dgm:spPr/>
    </dgm:pt>
    <dgm:pt modelId="{F958EB1F-CE6B-4DBC-81E8-0DAD66B2CC9A}" type="pres">
      <dgm:prSet presAssocID="{D95C3289-163D-4336-950D-35248D3B0FBE}" presName="extraNode" presStyleLbl="node1" presStyleIdx="0" presStyleCnt="3"/>
      <dgm:spPr/>
    </dgm:pt>
    <dgm:pt modelId="{AAD61354-5078-4E1B-A2F9-DDCAE5C23C37}" type="pres">
      <dgm:prSet presAssocID="{D95C3289-163D-4336-950D-35248D3B0FBE}" presName="dstNode" presStyleLbl="node1" presStyleIdx="0" presStyleCnt="3"/>
      <dgm:spPr/>
    </dgm:pt>
    <dgm:pt modelId="{1998C3E6-2D32-460C-AB12-4F9162AC54F9}" type="pres">
      <dgm:prSet presAssocID="{180E5528-DCAC-4404-8EEA-E48F33A35A6E}" presName="text_1" presStyleLbl="node1" presStyleIdx="0" presStyleCnt="3" custScaleY="159968">
        <dgm:presLayoutVars>
          <dgm:bulletEnabled val="1"/>
        </dgm:presLayoutVars>
      </dgm:prSet>
      <dgm:spPr>
        <a:xfrm>
          <a:off x="752110" y="541866"/>
          <a:ext cx="7301111" cy="1083733"/>
        </a:xfrm>
        <a:prstGeom prst="rect">
          <a:avLst/>
        </a:prstGeom>
      </dgm:spPr>
    </dgm:pt>
    <dgm:pt modelId="{8FCE6ABF-DC4A-474C-9927-E60F00C6401B}" type="pres">
      <dgm:prSet presAssocID="{180E5528-DCAC-4404-8EEA-E48F33A35A6E}" presName="accent_1" presStyleCnt="0"/>
      <dgm:spPr/>
    </dgm:pt>
    <dgm:pt modelId="{FE513613-C711-40EE-9EB7-0DD56C9247DF}" type="pres">
      <dgm:prSet presAssocID="{180E5528-DCAC-4404-8EEA-E48F33A35A6E}" presName="accentRepeatNode" presStyleLbl="solidFgAcc1" presStyleIdx="0" presStyleCnt="3"/>
      <dgm:spPr>
        <a:xfrm>
          <a:off x="72581" y="394467"/>
          <a:ext cx="1314890" cy="1314890"/>
        </a:xfrm>
        <a:prstGeom prst="ellipse">
          <a:avLst/>
        </a:prstGeom>
        <a:gradFill flip="none" rotWithShape="1">
          <a:gsLst>
            <a:gs pos="0">
              <a:srgbClr val="4472C4">
                <a:lumMod val="5000"/>
                <a:lumOff val="95000"/>
              </a:srgbClr>
            </a:gs>
            <a:gs pos="0">
              <a:srgbClr val="91CFA1">
                <a:alpha val="36000"/>
              </a:srgbClr>
            </a:gs>
            <a:gs pos="0">
              <a:srgbClr val="9EC8C3">
                <a:alpha val="64000"/>
                <a:lumMod val="0"/>
              </a:srgbClr>
            </a:gs>
            <a:gs pos="0">
              <a:srgbClr val="EEF2F9"/>
            </a:gs>
            <a:gs pos="77000">
              <a:srgbClr val="4472C4">
                <a:lumMod val="30000"/>
                <a:lumOff val="70000"/>
              </a:srgbClr>
            </a:gs>
          </a:gsLst>
          <a:lin ang="8100000" scaled="1"/>
          <a:tileRect/>
        </a:gradFill>
        <a:ln w="19050" cap="flat" cmpd="sng" algn="ctr">
          <a:solidFill>
            <a:srgbClr val="273282"/>
          </a:solidFill>
          <a:prstDash val="solid"/>
          <a:miter lim="800000"/>
        </a:ln>
        <a:effectLst/>
      </dgm:spPr>
    </dgm:pt>
    <dgm:pt modelId="{73C72C39-5DEE-45D3-8173-390A0CB4F8E1}" type="pres">
      <dgm:prSet presAssocID="{DFE03BC1-07D7-403D-B50E-0F29493AE6A4}" presName="text_2" presStyleLbl="node1" presStyleIdx="1" presStyleCnt="3" custScaleY="121284" custLinFactNeighborX="-62" custLinFactNeighborY="-2579">
        <dgm:presLayoutVars>
          <dgm:bulletEnabled val="1"/>
        </dgm:presLayoutVars>
      </dgm:prSet>
      <dgm:spPr/>
    </dgm:pt>
    <dgm:pt modelId="{76BE03AD-F08E-4A03-945D-DFA95EBA68A8}" type="pres">
      <dgm:prSet presAssocID="{DFE03BC1-07D7-403D-B50E-0F29493AE6A4}" presName="accent_2" presStyleCnt="0"/>
      <dgm:spPr/>
    </dgm:pt>
    <dgm:pt modelId="{9884CD32-C12D-4F3C-9E5D-398623C1AAF5}" type="pres">
      <dgm:prSet presAssocID="{DFE03BC1-07D7-403D-B50E-0F29493AE6A4}" presName="accentRepeatNode" presStyleLbl="solidFgAcc1" presStyleIdx="1" presStyleCnt="3"/>
      <dgm:spPr>
        <a:xfrm>
          <a:off x="454952" y="1972336"/>
          <a:ext cx="1314890" cy="1314890"/>
        </a:xfrm>
        <a:prstGeom prst="ellipse">
          <a:avLst/>
        </a:prstGeom>
        <a:gradFill flip="none" rotWithShape="1">
          <a:gsLst>
            <a:gs pos="0">
              <a:srgbClr val="4472C4">
                <a:lumMod val="5000"/>
                <a:lumOff val="95000"/>
              </a:srgbClr>
            </a:gs>
            <a:gs pos="0">
              <a:srgbClr val="91CFA1">
                <a:alpha val="36000"/>
              </a:srgbClr>
            </a:gs>
            <a:gs pos="0">
              <a:srgbClr val="9EC8C3">
                <a:alpha val="64000"/>
                <a:lumMod val="0"/>
              </a:srgbClr>
            </a:gs>
            <a:gs pos="0">
              <a:srgbClr val="EEF2F9"/>
            </a:gs>
            <a:gs pos="77000">
              <a:srgbClr val="4472C4">
                <a:lumMod val="30000"/>
                <a:lumOff val="70000"/>
              </a:srgbClr>
            </a:gs>
          </a:gsLst>
          <a:lin ang="8100000" scaled="1"/>
          <a:tileRect/>
        </a:gradFill>
        <a:ln w="19050" cap="flat" cmpd="sng" algn="ctr">
          <a:solidFill>
            <a:srgbClr val="273282"/>
          </a:solidFill>
          <a:prstDash val="solid"/>
          <a:miter lim="800000"/>
        </a:ln>
        <a:effectLst/>
      </dgm:spPr>
    </dgm:pt>
    <dgm:pt modelId="{42E6C048-F80C-4949-B3ED-EA68E84C4004}" type="pres">
      <dgm:prSet presAssocID="{67A2A9F5-2686-4B6A-BBBC-CDED83992821}" presName="text_3" presStyleLbl="node1" presStyleIdx="2" presStyleCnt="3" custScaleY="151965">
        <dgm:presLayoutVars>
          <dgm:bulletEnabled val="1"/>
        </dgm:presLayoutVars>
      </dgm:prSet>
      <dgm:spPr/>
    </dgm:pt>
    <dgm:pt modelId="{432AD00F-2725-4EB9-98A1-E58513E742AB}" type="pres">
      <dgm:prSet presAssocID="{67A2A9F5-2686-4B6A-BBBC-CDED83992821}" presName="accent_3" presStyleCnt="0"/>
      <dgm:spPr/>
    </dgm:pt>
    <dgm:pt modelId="{835211FF-1B67-48DE-AD15-C47A72834F59}" type="pres">
      <dgm:prSet presAssocID="{67A2A9F5-2686-4B6A-BBBC-CDED83992821}" presName="accentRepeatNode" presStyleLbl="solidFgAcc1" presStyleIdx="2" presStyleCnt="3"/>
      <dgm:spPr>
        <a:xfrm>
          <a:off x="72581" y="3550205"/>
          <a:ext cx="1314890" cy="1314890"/>
        </a:xfrm>
        <a:prstGeom prst="ellipse">
          <a:avLst/>
        </a:prstGeom>
        <a:gradFill flip="none" rotWithShape="1">
          <a:gsLst>
            <a:gs pos="0">
              <a:srgbClr val="4472C4">
                <a:lumMod val="5000"/>
                <a:lumOff val="95000"/>
              </a:srgbClr>
            </a:gs>
            <a:gs pos="0">
              <a:srgbClr val="91CFA1">
                <a:alpha val="36000"/>
              </a:srgbClr>
            </a:gs>
            <a:gs pos="0">
              <a:srgbClr val="9EC8C3">
                <a:alpha val="64000"/>
                <a:lumMod val="0"/>
              </a:srgbClr>
            </a:gs>
            <a:gs pos="0">
              <a:srgbClr val="EEF2F9"/>
            </a:gs>
            <a:gs pos="77000">
              <a:srgbClr val="4472C4">
                <a:lumMod val="30000"/>
                <a:lumOff val="70000"/>
              </a:srgbClr>
            </a:gs>
          </a:gsLst>
          <a:lin ang="8100000" scaled="1"/>
          <a:tileRect/>
        </a:gradFill>
        <a:ln w="19050" cap="flat" cmpd="sng" algn="ctr">
          <a:solidFill>
            <a:srgbClr val="273282"/>
          </a:solidFill>
          <a:prstDash val="solid"/>
          <a:miter lim="800000"/>
        </a:ln>
        <a:effectLst/>
      </dgm:spPr>
    </dgm:pt>
  </dgm:ptLst>
  <dgm:cxnLst>
    <dgm:cxn modelId="{C7EAAD00-DA4B-42D9-B561-27B164301C1B}" type="presOf" srcId="{9977E115-CF8B-4890-8F7A-9B1888BB86D5}" destId="{42E6C048-F80C-4949-B3ED-EA68E84C4004}" srcOrd="0" destOrd="2" presId="urn:microsoft.com/office/officeart/2008/layout/VerticalCurvedList"/>
    <dgm:cxn modelId="{D139240C-DF8D-48C5-BF85-81E518F9C812}" srcId="{180E5528-DCAC-4404-8EEA-E48F33A35A6E}" destId="{B02F9C32-7D4B-4117-8F6C-F90838A2D580}" srcOrd="2" destOrd="0" parTransId="{BB21C6F9-A467-47E9-AEFA-98B0FCBB11AE}" sibTransId="{D9F0F97A-917D-4A6B-94FF-0BB2FC35F7EE}"/>
    <dgm:cxn modelId="{02C8A40F-6792-4493-92E0-F5C461CD34F7}" type="presOf" srcId="{0E3876AB-9246-49F9-A327-E76927FD219C}" destId="{42E6C048-F80C-4949-B3ED-EA68E84C4004}" srcOrd="0" destOrd="1" presId="urn:microsoft.com/office/officeart/2008/layout/VerticalCurvedList"/>
    <dgm:cxn modelId="{8A642511-20F0-4908-91E1-ADF5A730C573}" srcId="{DFE03BC1-07D7-403D-B50E-0F29493AE6A4}" destId="{626C20D1-D181-471C-BAF9-6E53316387CC}" srcOrd="0" destOrd="0" parTransId="{327EA67C-804B-474C-B2F3-5E3CD64B3839}" sibTransId="{3B0D808B-6E98-4C52-876F-D308EBD63320}"/>
    <dgm:cxn modelId="{2B7E1D13-188D-4403-963F-EC8E8ECA988D}" srcId="{180E5528-DCAC-4404-8EEA-E48F33A35A6E}" destId="{325E979F-7142-4949-A1BC-AD9C5327B1DD}" srcOrd="1" destOrd="0" parTransId="{563504C5-206C-45B3-8A9B-B1F790E1E7EC}" sibTransId="{8EF326E0-B770-49A6-B5CB-6F8AC9DCA1FD}"/>
    <dgm:cxn modelId="{8B2E7C22-5BB4-428B-AED8-12B967EB15ED}" srcId="{D95C3289-163D-4336-950D-35248D3B0FBE}" destId="{DFE03BC1-07D7-403D-B50E-0F29493AE6A4}" srcOrd="1" destOrd="0" parTransId="{70971ACD-F8AF-4CBD-A6A6-12EF0AC68117}" sibTransId="{779ACC09-8C9F-4B24-A207-3F92CD58371A}"/>
    <dgm:cxn modelId="{E466ED26-1136-43E3-9689-3A4FC96DF295}" type="presOf" srcId="{B02F9C32-7D4B-4117-8F6C-F90838A2D580}" destId="{1998C3E6-2D32-460C-AB12-4F9162AC54F9}" srcOrd="0" destOrd="3" presId="urn:microsoft.com/office/officeart/2008/layout/VerticalCurvedList"/>
    <dgm:cxn modelId="{A6BCEE27-C49F-468C-ADE5-C92C3C8256C5}" srcId="{D95C3289-163D-4336-950D-35248D3B0FBE}" destId="{67A2A9F5-2686-4B6A-BBBC-CDED83992821}" srcOrd="2" destOrd="0" parTransId="{8951EA2A-FA0A-4EC6-A586-1CB22D1F9EE6}" sibTransId="{3B16DB5D-8EA8-4E8F-AA87-1E5491F42A7C}"/>
    <dgm:cxn modelId="{49C79D2D-EB18-45A2-B6BB-F22E84D47946}" type="presOf" srcId="{D95C3289-163D-4336-950D-35248D3B0FBE}" destId="{2EE3AC0C-3674-4464-88DD-7BF22B12B95E}" srcOrd="0" destOrd="0" presId="urn:microsoft.com/office/officeart/2008/layout/VerticalCurvedList"/>
    <dgm:cxn modelId="{07DB4935-E309-401D-AA58-56F54E600E14}" type="presOf" srcId="{180E5528-DCAC-4404-8EEA-E48F33A35A6E}" destId="{1998C3E6-2D32-460C-AB12-4F9162AC54F9}" srcOrd="0" destOrd="0" presId="urn:microsoft.com/office/officeart/2008/layout/VerticalCurvedList"/>
    <dgm:cxn modelId="{40FDC637-7E49-40B6-807F-CE2668CE5241}" type="presOf" srcId="{1BE1E476-735A-4828-AAB0-4AE0AAB5779F}" destId="{42E6C048-F80C-4949-B3ED-EA68E84C4004}" srcOrd="0" destOrd="3" presId="urn:microsoft.com/office/officeart/2008/layout/VerticalCurvedList"/>
    <dgm:cxn modelId="{38F5E83E-E9F2-4A9B-B374-0B9D1F0025DD}" srcId="{67A2A9F5-2686-4B6A-BBBC-CDED83992821}" destId="{0E3876AB-9246-49F9-A327-E76927FD219C}" srcOrd="0" destOrd="0" parTransId="{9D43A529-24F3-4D0D-BC42-A918EA29D7F1}" sibTransId="{AC855E95-AD04-4302-AC72-66AA5B0A52EC}"/>
    <dgm:cxn modelId="{8736FB3E-91E0-4DD1-8111-B87256438448}" type="presOf" srcId="{325E979F-7142-4949-A1BC-AD9C5327B1DD}" destId="{1998C3E6-2D32-460C-AB12-4F9162AC54F9}" srcOrd="0" destOrd="2" presId="urn:microsoft.com/office/officeart/2008/layout/VerticalCurvedList"/>
    <dgm:cxn modelId="{FE739276-72A8-4F4B-9911-8C370F463639}" type="presOf" srcId="{DFE03BC1-07D7-403D-B50E-0F29493AE6A4}" destId="{73C72C39-5DEE-45D3-8173-390A0CB4F8E1}" srcOrd="0" destOrd="0" presId="urn:microsoft.com/office/officeart/2008/layout/VerticalCurvedList"/>
    <dgm:cxn modelId="{ACD4FE56-4281-48A8-ABEA-60E3DA3ACC61}" type="presOf" srcId="{77C9F1C1-6EC0-44D4-9744-A4090F5028F5}" destId="{42E6C048-F80C-4949-B3ED-EA68E84C4004}" srcOrd="0" destOrd="4" presId="urn:microsoft.com/office/officeart/2008/layout/VerticalCurvedList"/>
    <dgm:cxn modelId="{18619358-C01F-4FE5-AEF1-8FDB43F7BF38}" srcId="{67A2A9F5-2686-4B6A-BBBC-CDED83992821}" destId="{9977E115-CF8B-4890-8F7A-9B1888BB86D5}" srcOrd="1" destOrd="0" parTransId="{484A82C9-2813-4DF5-84CE-797B59B5CEFA}" sibTransId="{AEDABA7D-89C8-4D89-A0E9-7B7B47963EE4}"/>
    <dgm:cxn modelId="{677C6A79-D663-4A79-99E2-596468B2B4AC}" srcId="{DFE03BC1-07D7-403D-B50E-0F29493AE6A4}" destId="{3A602D4F-0B68-457E-9FC4-37394C264EFF}" srcOrd="1" destOrd="0" parTransId="{CA0A0E46-B3DE-40F2-ACB6-E03233E2FF8E}" sibTransId="{E05AC273-1DAD-47DD-AC3D-52467D6A2BC6}"/>
    <dgm:cxn modelId="{252BEB7A-BD39-4066-9133-5644E7D1DD46}" type="presOf" srcId="{E4E15522-19E8-481E-8189-1E2CA2BC421F}" destId="{1998C3E6-2D32-460C-AB12-4F9162AC54F9}" srcOrd="0" destOrd="1" presId="urn:microsoft.com/office/officeart/2008/layout/VerticalCurvedList"/>
    <dgm:cxn modelId="{96AB127B-DFCC-4478-93DE-B0746A152F07}" type="presOf" srcId="{67A2A9F5-2686-4B6A-BBBC-CDED83992821}" destId="{42E6C048-F80C-4949-B3ED-EA68E84C4004}" srcOrd="0" destOrd="0" presId="urn:microsoft.com/office/officeart/2008/layout/VerticalCurvedList"/>
    <dgm:cxn modelId="{3DF5577B-BF32-41C7-8A63-B18EF49BC2C3}" srcId="{D95C3289-163D-4336-950D-35248D3B0FBE}" destId="{180E5528-DCAC-4404-8EEA-E48F33A35A6E}" srcOrd="0" destOrd="0" parTransId="{5FCD6705-DE3F-4534-AA64-17BDADAC7D8C}" sibTransId="{D8E941E4-CF6A-45DE-A4F0-6841A33CDBC7}"/>
    <dgm:cxn modelId="{AECE0885-779D-4A87-AE33-9A916BCD9866}" type="presOf" srcId="{E7F754AB-802C-4C06-94D4-5E45A0F90630}" destId="{C0C84CFA-A7D2-4830-99A5-F23457CB43E4}" srcOrd="0" destOrd="0" presId="urn:microsoft.com/office/officeart/2008/layout/VerticalCurvedList"/>
    <dgm:cxn modelId="{F3DAAFB3-35FE-4A61-9F8C-AD75B721EAAE}" srcId="{180E5528-DCAC-4404-8EEA-E48F33A35A6E}" destId="{E4E15522-19E8-481E-8189-1E2CA2BC421F}" srcOrd="0" destOrd="0" parTransId="{B7B8814B-E424-485E-8183-10E92FA75BFD}" sibTransId="{E7F754AB-802C-4C06-94D4-5E45A0F90630}"/>
    <dgm:cxn modelId="{649EB5B8-3CDA-415E-996A-17C93DC38017}" type="presOf" srcId="{A2A8F873-A673-4DE7-9DAC-2A2B2D0EDAFE}" destId="{73C72C39-5DEE-45D3-8173-390A0CB4F8E1}" srcOrd="0" destOrd="3" presId="urn:microsoft.com/office/officeart/2008/layout/VerticalCurvedList"/>
    <dgm:cxn modelId="{A0F771BA-C193-4C59-B7F2-23B50DFAD210}" srcId="{67A2A9F5-2686-4B6A-BBBC-CDED83992821}" destId="{77C9F1C1-6EC0-44D4-9744-A4090F5028F5}" srcOrd="3" destOrd="0" parTransId="{A0B75557-77C0-460E-8FE2-6135CD573DE5}" sibTransId="{FCA0987E-EE6C-482B-8C5B-416F3FE1A906}"/>
    <dgm:cxn modelId="{FAD3BDC5-7850-492D-9540-8A73888C41A8}" srcId="{DFE03BC1-07D7-403D-B50E-0F29493AE6A4}" destId="{A2A8F873-A673-4DE7-9DAC-2A2B2D0EDAFE}" srcOrd="2" destOrd="0" parTransId="{2FE1C34E-C5F6-4762-8923-270837997134}" sibTransId="{FBD55E8F-9748-4415-939E-9A450557E658}"/>
    <dgm:cxn modelId="{260363DD-3C6F-4616-8B4C-55D03E21FF4D}" type="presOf" srcId="{3A602D4F-0B68-457E-9FC4-37394C264EFF}" destId="{73C72C39-5DEE-45D3-8173-390A0CB4F8E1}" srcOrd="0" destOrd="2" presId="urn:microsoft.com/office/officeart/2008/layout/VerticalCurvedList"/>
    <dgm:cxn modelId="{49BD6FE2-1789-4605-8ED0-1A1AF2CF37EF}" srcId="{67A2A9F5-2686-4B6A-BBBC-CDED83992821}" destId="{1BE1E476-735A-4828-AAB0-4AE0AAB5779F}" srcOrd="2" destOrd="0" parTransId="{AA1B3C93-2BB7-49B5-BB93-C2E9CF6D92E1}" sibTransId="{35E22CD6-78DA-4758-80E9-AA759437AB45}"/>
    <dgm:cxn modelId="{3CDCAAF1-44D4-465E-BD88-4671EAEB482E}" type="presOf" srcId="{626C20D1-D181-471C-BAF9-6E53316387CC}" destId="{73C72C39-5DEE-45D3-8173-390A0CB4F8E1}" srcOrd="0" destOrd="1" presId="urn:microsoft.com/office/officeart/2008/layout/VerticalCurvedList"/>
    <dgm:cxn modelId="{2F6C27CA-0F7A-4CA4-9100-3B564DB29951}" type="presParOf" srcId="{2EE3AC0C-3674-4464-88DD-7BF22B12B95E}" destId="{E06866B7-E5BE-456F-9137-DEB32DDA3AAC}" srcOrd="0" destOrd="0" presId="urn:microsoft.com/office/officeart/2008/layout/VerticalCurvedList"/>
    <dgm:cxn modelId="{ED5A5EC6-2180-484C-8376-83F58E8ABF2A}" type="presParOf" srcId="{E06866B7-E5BE-456F-9137-DEB32DDA3AAC}" destId="{EDA17F59-9C3B-4EB4-BCB8-203E6A292A30}" srcOrd="0" destOrd="0" presId="urn:microsoft.com/office/officeart/2008/layout/VerticalCurvedList"/>
    <dgm:cxn modelId="{7D0C88ED-6480-468B-9B5E-BF853AF74E5C}" type="presParOf" srcId="{EDA17F59-9C3B-4EB4-BCB8-203E6A292A30}" destId="{5A91F99D-D163-4687-9517-67D8D78B35C6}" srcOrd="0" destOrd="0" presId="urn:microsoft.com/office/officeart/2008/layout/VerticalCurvedList"/>
    <dgm:cxn modelId="{27FB5DE0-A7E9-4002-9608-D6D72EF119F8}" type="presParOf" srcId="{EDA17F59-9C3B-4EB4-BCB8-203E6A292A30}" destId="{C0C84CFA-A7D2-4830-99A5-F23457CB43E4}" srcOrd="1" destOrd="0" presId="urn:microsoft.com/office/officeart/2008/layout/VerticalCurvedList"/>
    <dgm:cxn modelId="{AABC6ADA-28B0-4753-BFB3-52FD5A8E1C39}" type="presParOf" srcId="{EDA17F59-9C3B-4EB4-BCB8-203E6A292A30}" destId="{F958EB1F-CE6B-4DBC-81E8-0DAD66B2CC9A}" srcOrd="2" destOrd="0" presId="urn:microsoft.com/office/officeart/2008/layout/VerticalCurvedList"/>
    <dgm:cxn modelId="{EECA1453-015E-437E-880C-FB09DA7AD6DA}" type="presParOf" srcId="{EDA17F59-9C3B-4EB4-BCB8-203E6A292A30}" destId="{AAD61354-5078-4E1B-A2F9-DDCAE5C23C37}" srcOrd="3" destOrd="0" presId="urn:microsoft.com/office/officeart/2008/layout/VerticalCurvedList"/>
    <dgm:cxn modelId="{8722B502-59B8-4900-B780-A37664D6ADDD}" type="presParOf" srcId="{E06866B7-E5BE-456F-9137-DEB32DDA3AAC}" destId="{1998C3E6-2D32-460C-AB12-4F9162AC54F9}" srcOrd="1" destOrd="0" presId="urn:microsoft.com/office/officeart/2008/layout/VerticalCurvedList"/>
    <dgm:cxn modelId="{6807C81C-7543-4C59-B75F-F821183742AB}" type="presParOf" srcId="{E06866B7-E5BE-456F-9137-DEB32DDA3AAC}" destId="{8FCE6ABF-DC4A-474C-9927-E60F00C6401B}" srcOrd="2" destOrd="0" presId="urn:microsoft.com/office/officeart/2008/layout/VerticalCurvedList"/>
    <dgm:cxn modelId="{8301BD88-5D62-40B1-856B-7A1ADFFCB9DF}" type="presParOf" srcId="{8FCE6ABF-DC4A-474C-9927-E60F00C6401B}" destId="{FE513613-C711-40EE-9EB7-0DD56C9247DF}" srcOrd="0" destOrd="0" presId="urn:microsoft.com/office/officeart/2008/layout/VerticalCurvedList"/>
    <dgm:cxn modelId="{6A0CE413-D766-4B70-9B58-2F5880B3201B}" type="presParOf" srcId="{E06866B7-E5BE-456F-9137-DEB32DDA3AAC}" destId="{73C72C39-5DEE-45D3-8173-390A0CB4F8E1}" srcOrd="3" destOrd="0" presId="urn:microsoft.com/office/officeart/2008/layout/VerticalCurvedList"/>
    <dgm:cxn modelId="{1BEAA969-7909-4EB8-80D7-44CD63E6183E}" type="presParOf" srcId="{E06866B7-E5BE-456F-9137-DEB32DDA3AAC}" destId="{76BE03AD-F08E-4A03-945D-DFA95EBA68A8}" srcOrd="4" destOrd="0" presId="urn:microsoft.com/office/officeart/2008/layout/VerticalCurvedList"/>
    <dgm:cxn modelId="{A5C0F470-66D3-4D5B-9223-909FFA68549E}" type="presParOf" srcId="{76BE03AD-F08E-4A03-945D-DFA95EBA68A8}" destId="{9884CD32-C12D-4F3C-9E5D-398623C1AAF5}" srcOrd="0" destOrd="0" presId="urn:microsoft.com/office/officeart/2008/layout/VerticalCurvedList"/>
    <dgm:cxn modelId="{E6E2BF47-F3CA-4A19-8C0C-CAB309D19CCD}" type="presParOf" srcId="{E06866B7-E5BE-456F-9137-DEB32DDA3AAC}" destId="{42E6C048-F80C-4949-B3ED-EA68E84C4004}" srcOrd="5" destOrd="0" presId="urn:microsoft.com/office/officeart/2008/layout/VerticalCurvedList"/>
    <dgm:cxn modelId="{43E97AAC-68ED-43AF-A341-58C53DD8632D}" type="presParOf" srcId="{E06866B7-E5BE-456F-9137-DEB32DDA3AAC}" destId="{432AD00F-2725-4EB9-98A1-E58513E742AB}" srcOrd="6" destOrd="0" presId="urn:microsoft.com/office/officeart/2008/layout/VerticalCurvedList"/>
    <dgm:cxn modelId="{88EF5298-C8FC-4056-9D9D-FE3760082600}" type="presParOf" srcId="{432AD00F-2725-4EB9-98A1-E58513E742AB}" destId="{835211FF-1B67-48DE-AD15-C47A72834F5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046945-1531-4DD6-8C39-CDA12BA74E40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A326E17-2AF0-444A-97DB-4B1AD85E97C4}">
      <dgm:prSet phldrT="[Testo]" custT="1"/>
      <dgm:spPr/>
      <dgm:t>
        <a:bodyPr/>
        <a:lstStyle/>
        <a:p>
          <a:pPr marL="0" lvl="0" indent="0" algn="ctr" defTabSz="6223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>
              <a:solidFill>
                <a:srgbClr val="2A2975"/>
              </a:solidFill>
              <a:latin typeface="Josefin Sans" pitchFamily="2" charset="77"/>
              <a:ea typeface="+mn-ea"/>
              <a:cs typeface="Arial" panose="020B0604020202020204" pitchFamily="34" charset="0"/>
            </a:rPr>
            <a:t>DESCRIZIONE DEL FATTO ED EVENTUALI ALLEGAZIONI </a:t>
          </a:r>
        </a:p>
      </dgm:t>
    </dgm:pt>
    <dgm:pt modelId="{790D2904-409E-4042-925C-C929ACDAACF6}" type="parTrans" cxnId="{97F2B826-7205-42AA-99AE-A3108412CAA3}">
      <dgm:prSet/>
      <dgm:spPr/>
      <dgm:t>
        <a:bodyPr/>
        <a:lstStyle/>
        <a:p>
          <a:endParaRPr lang="it-IT"/>
        </a:p>
      </dgm:t>
    </dgm:pt>
    <dgm:pt modelId="{2FCDFDD7-039F-45E8-BB04-6AC97E857149}" type="sibTrans" cxnId="{97F2B826-7205-42AA-99AE-A3108412CAA3}">
      <dgm:prSet/>
      <dgm:spPr/>
      <dgm:t>
        <a:bodyPr/>
        <a:lstStyle/>
        <a:p>
          <a:endParaRPr lang="it-IT"/>
        </a:p>
      </dgm:t>
    </dgm:pt>
    <dgm:pt modelId="{B84702A2-1708-4C3D-B9D3-C1DD319DFE26}">
      <dgm:prSet phldrT="[Testo]" custT="1"/>
      <dgm:spPr>
        <a:effectLst>
          <a:outerShdw blurRad="50800" dist="2540000" dir="5400000" sx="1000" sy="1000" algn="ctr" rotWithShape="0">
            <a:srgbClr val="000000">
              <a:alpha val="43137"/>
            </a:srgbClr>
          </a:outerShdw>
        </a:effectLst>
      </dgm:spPr>
      <dgm:t>
        <a:bodyPr/>
        <a:lstStyle/>
        <a:p>
          <a:pPr marL="0" lvl="0" indent="0" algn="ctr" defTabSz="6223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>
              <a:solidFill>
                <a:srgbClr val="2A2975"/>
              </a:solidFill>
              <a:latin typeface="Josefin Sans" pitchFamily="2" charset="77"/>
              <a:ea typeface="+mn-ea"/>
              <a:cs typeface="Arial" panose="020B0604020202020204" pitchFamily="34" charset="0"/>
            </a:rPr>
            <a:t>INDIVIDUAZIONE DEL SEGNALATO E DELLE PERSONE COINVOLTE</a:t>
          </a:r>
        </a:p>
      </dgm:t>
    </dgm:pt>
    <dgm:pt modelId="{7B8CF74F-4B2D-43A9-8283-D1512B4819A3}" type="parTrans" cxnId="{DFFD6A80-CD5B-44DA-969E-276D99CA01E2}">
      <dgm:prSet/>
      <dgm:spPr/>
      <dgm:t>
        <a:bodyPr/>
        <a:lstStyle/>
        <a:p>
          <a:endParaRPr lang="it-IT"/>
        </a:p>
      </dgm:t>
    </dgm:pt>
    <dgm:pt modelId="{D4CC1521-3884-43B0-88DD-7C3FE3AE0896}" type="sibTrans" cxnId="{DFFD6A80-CD5B-44DA-969E-276D99CA01E2}">
      <dgm:prSet/>
      <dgm:spPr>
        <a:noFill/>
        <a:ln>
          <a:noFill/>
        </a:ln>
      </dgm:spPr>
      <dgm:t>
        <a:bodyPr/>
        <a:lstStyle/>
        <a:p>
          <a:endParaRPr lang="it-IT"/>
        </a:p>
      </dgm:t>
    </dgm:pt>
    <dgm:pt modelId="{3D0E9D3F-5D38-4121-B2C7-F9FB0C29C850}">
      <dgm:prSet phldrT="[Testo]" custT="1"/>
      <dgm:spPr>
        <a:effectLst>
          <a:outerShdw blurRad="50800" dist="2540000" dir="5400000" sx="1000" sy="1000" algn="ctr" rotWithShape="0">
            <a:srgbClr val="000000">
              <a:alpha val="43137"/>
            </a:srgbClr>
          </a:outerShdw>
        </a:effectLst>
      </dgm:spPr>
      <dgm:t>
        <a:bodyPr/>
        <a:lstStyle/>
        <a:p>
          <a:pPr algn="ctr">
            <a:lnSpc>
              <a:spcPct val="110000"/>
            </a:lnSpc>
          </a:pPr>
          <a:r>
            <a:rPr lang="it-IT" sz="1400" kern="1200" dirty="0">
              <a:solidFill>
                <a:srgbClr val="2A2975"/>
              </a:solidFill>
              <a:latin typeface="Josefin Sans" pitchFamily="2" charset="77"/>
              <a:ea typeface="+mn-ea"/>
              <a:cs typeface="Arial" panose="020B0604020202020204" pitchFamily="34" charset="0"/>
            </a:rPr>
            <a:t>INDICAZIONE DELLE CIRCOSTANZE DI TEMPO E DI LUOGO</a:t>
          </a:r>
        </a:p>
      </dgm:t>
    </dgm:pt>
    <dgm:pt modelId="{5334A336-9921-457C-8C2C-547F8B113E25}" type="parTrans" cxnId="{ACF0524B-91DF-485A-8B90-C258FC7A7F0C}">
      <dgm:prSet/>
      <dgm:spPr/>
      <dgm:t>
        <a:bodyPr/>
        <a:lstStyle/>
        <a:p>
          <a:endParaRPr lang="it-IT"/>
        </a:p>
      </dgm:t>
    </dgm:pt>
    <dgm:pt modelId="{57D6715B-EEA8-49B2-926D-3D6BEEFB40EC}" type="sibTrans" cxnId="{ACF0524B-91DF-485A-8B90-C258FC7A7F0C}">
      <dgm:prSet/>
      <dgm:spPr>
        <a:noFill/>
        <a:ln>
          <a:noFill/>
        </a:ln>
      </dgm:spPr>
      <dgm:t>
        <a:bodyPr/>
        <a:lstStyle/>
        <a:p>
          <a:endParaRPr lang="it-IT"/>
        </a:p>
      </dgm:t>
    </dgm:pt>
    <dgm:pt modelId="{B8378F47-7528-4871-81FB-1F3E0015577D}">
      <dgm:prSet phldrT="[Testo]" custT="1"/>
      <dgm:spPr>
        <a:effectLst>
          <a:outerShdw blurRad="50800" dist="2540000" dir="5400000" sx="1000" sy="1000" algn="ctr" rotWithShape="0">
            <a:srgbClr val="000000">
              <a:alpha val="43137"/>
            </a:srgbClr>
          </a:outerShdw>
        </a:effectLst>
      </dgm:spPr>
      <dgm:t>
        <a:bodyPr/>
        <a:lstStyle/>
        <a:p>
          <a:pPr algn="ctr">
            <a:lnSpc>
              <a:spcPct val="110000"/>
            </a:lnSpc>
          </a:pPr>
          <a:r>
            <a:rPr lang="it-IT" sz="1400" kern="1200" dirty="0">
              <a:solidFill>
                <a:srgbClr val="2A2975"/>
              </a:solidFill>
              <a:latin typeface="Josefin Sans" pitchFamily="2" charset="77"/>
              <a:ea typeface="+mn-ea"/>
              <a:cs typeface="Arial" panose="020B0604020202020204" pitchFamily="34" charset="0"/>
            </a:rPr>
            <a:t>ELENCAZIONE POTENZIALI PERSONE A CONOSCENZA DEL FATTO</a:t>
          </a:r>
        </a:p>
      </dgm:t>
    </dgm:pt>
    <dgm:pt modelId="{452315DB-7D9E-421F-A541-C3A86E0B80B4}" type="parTrans" cxnId="{0EF9E094-BB40-42DC-8C95-410A5A0117DD}">
      <dgm:prSet/>
      <dgm:spPr/>
      <dgm:t>
        <a:bodyPr/>
        <a:lstStyle/>
        <a:p>
          <a:endParaRPr lang="it-IT"/>
        </a:p>
      </dgm:t>
    </dgm:pt>
    <dgm:pt modelId="{4345EAAC-1AD3-4C77-9450-924FAB7353AB}" type="sibTrans" cxnId="{0EF9E094-BB40-42DC-8C95-410A5A0117DD}">
      <dgm:prSet/>
      <dgm:spPr/>
      <dgm:t>
        <a:bodyPr/>
        <a:lstStyle/>
        <a:p>
          <a:endParaRPr lang="it-IT"/>
        </a:p>
      </dgm:t>
    </dgm:pt>
    <dgm:pt modelId="{266CA440-410A-4FEA-BC62-480002815B57}">
      <dgm:prSet phldrT="[Testo]" custT="1"/>
      <dgm:spPr>
        <a:effectLst>
          <a:outerShdw blurRad="50800" dist="2540000" dir="5400000" sx="1000" sy="1000" algn="ctr" rotWithShape="0">
            <a:srgbClr val="000000">
              <a:alpha val="43137"/>
            </a:srgbClr>
          </a:outerShdw>
        </a:effectLst>
      </dgm:spPr>
      <dgm:t>
        <a:bodyPr/>
        <a:lstStyle/>
        <a:p>
          <a:pPr marL="0" lvl="0" indent="0" algn="ctr" defTabSz="622300">
            <a:lnSpc>
              <a:spcPct val="11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>
              <a:solidFill>
                <a:srgbClr val="2A2975"/>
              </a:solidFill>
              <a:latin typeface="Josefin Sans" pitchFamily="2" charset="77"/>
              <a:ea typeface="+mn-ea"/>
              <a:cs typeface="Arial" panose="020B0604020202020204" pitchFamily="34" charset="0"/>
            </a:rPr>
            <a:t>RECAPITO PER GLI AGGIORNAMENTI</a:t>
          </a:r>
        </a:p>
      </dgm:t>
    </dgm:pt>
    <dgm:pt modelId="{3AFE27AE-6023-48B0-9829-15E8568FE85B}" type="parTrans" cxnId="{C8E72C8B-E504-4232-8F85-809C3EDADF47}">
      <dgm:prSet/>
      <dgm:spPr/>
      <dgm:t>
        <a:bodyPr/>
        <a:lstStyle/>
        <a:p>
          <a:endParaRPr lang="it-IT"/>
        </a:p>
      </dgm:t>
    </dgm:pt>
    <dgm:pt modelId="{3A6117FD-D7EB-41CD-8EAC-8C70A19FB6C7}" type="sibTrans" cxnId="{C8E72C8B-E504-4232-8F85-809C3EDADF47}">
      <dgm:prSet/>
      <dgm:spPr>
        <a:noFill/>
      </dgm:spPr>
      <dgm:t>
        <a:bodyPr/>
        <a:lstStyle/>
        <a:p>
          <a:endParaRPr lang="it-IT"/>
        </a:p>
      </dgm:t>
    </dgm:pt>
    <dgm:pt modelId="{3025CCEE-D742-41D9-BABF-7B187286E7FD}" type="pres">
      <dgm:prSet presAssocID="{E4046945-1531-4DD6-8C39-CDA12BA74E40}" presName="Name0" presStyleCnt="0">
        <dgm:presLayoutVars>
          <dgm:chMax val="7"/>
          <dgm:chPref val="5"/>
        </dgm:presLayoutVars>
      </dgm:prSet>
      <dgm:spPr/>
    </dgm:pt>
    <dgm:pt modelId="{D7088949-5263-418E-818D-6375A84DAAC5}" type="pres">
      <dgm:prSet presAssocID="{E4046945-1531-4DD6-8C39-CDA12BA74E40}" presName="arrowNode" presStyleLbl="node1" presStyleIdx="0" presStyleCnt="1" custAng="20881108" custScaleX="104025"/>
      <dgm:spPr>
        <a:solidFill>
          <a:srgbClr val="BCDB8B"/>
        </a:solidFill>
        <a:ln w="19050">
          <a:solidFill>
            <a:srgbClr val="2A2975"/>
          </a:solidFill>
        </a:ln>
      </dgm:spPr>
    </dgm:pt>
    <dgm:pt modelId="{8D38C12E-600A-4F89-B88D-A8863B66E7CD}" type="pres">
      <dgm:prSet presAssocID="{0A326E17-2AF0-444A-97DB-4B1AD85E97C4}" presName="txNode1" presStyleLbl="revTx" presStyleIdx="0" presStyleCnt="5" custScaleX="133233" custLinFactNeighborX="-20460" custLinFactNeighborY="26725">
        <dgm:presLayoutVars>
          <dgm:bulletEnabled val="1"/>
        </dgm:presLayoutVars>
      </dgm:prSet>
      <dgm:spPr/>
    </dgm:pt>
    <dgm:pt modelId="{5A7C1BAA-A29E-42D9-9AE1-5662D1CB7F96}" type="pres">
      <dgm:prSet presAssocID="{266CA440-410A-4FEA-BC62-480002815B57}" presName="txNode2" presStyleLbl="revTx" presStyleIdx="1" presStyleCnt="5" custLinFactY="100000" custLinFactNeighborX="-59449" custLinFactNeighborY="170067">
        <dgm:presLayoutVars>
          <dgm:bulletEnabled val="1"/>
        </dgm:presLayoutVars>
      </dgm:prSet>
      <dgm:spPr/>
    </dgm:pt>
    <dgm:pt modelId="{D676935C-6BE9-4F1F-8915-7D105CA4DEC3}" type="pres">
      <dgm:prSet presAssocID="{3A6117FD-D7EB-41CD-8EAC-8C70A19FB6C7}" presName="dotNode2" presStyleCnt="0"/>
      <dgm:spPr/>
    </dgm:pt>
    <dgm:pt modelId="{B7472C22-FC80-4D67-BDF7-BC3680FA2D04}" type="pres">
      <dgm:prSet presAssocID="{3A6117FD-D7EB-41CD-8EAC-8C70A19FB6C7}" presName="dotRepeatNode" presStyleLbl="fgShp" presStyleIdx="0" presStyleCnt="3"/>
      <dgm:spPr/>
    </dgm:pt>
    <dgm:pt modelId="{D9E7E49C-6551-48B1-B0DF-0B8545C74EAE}" type="pres">
      <dgm:prSet presAssocID="{B84702A2-1708-4C3D-B9D3-C1DD319DFE26}" presName="txNode3" presStyleLbl="revTx" presStyleIdx="2" presStyleCnt="5" custLinFactNeighborX="-16177" custLinFactNeighborY="36073">
        <dgm:presLayoutVars>
          <dgm:bulletEnabled val="1"/>
        </dgm:presLayoutVars>
      </dgm:prSet>
      <dgm:spPr/>
    </dgm:pt>
    <dgm:pt modelId="{F3090473-A9E6-4D5A-AF97-154EE8384917}" type="pres">
      <dgm:prSet presAssocID="{D4CC1521-3884-43B0-88DD-7C3FE3AE0896}" presName="dotNode3" presStyleCnt="0"/>
      <dgm:spPr/>
    </dgm:pt>
    <dgm:pt modelId="{D48A93CA-1BFB-44EC-8B88-F600E4C2DA32}" type="pres">
      <dgm:prSet presAssocID="{D4CC1521-3884-43B0-88DD-7C3FE3AE0896}" presName="dotRepeatNode" presStyleLbl="fgShp" presStyleIdx="1" presStyleCnt="3" custLinFactX="2000000" custLinFactY="264516" custLinFactNeighborX="2050626" custLinFactNeighborY="300000"/>
      <dgm:spPr/>
    </dgm:pt>
    <dgm:pt modelId="{D6C27D67-BB8F-4E25-99D2-5762256523F6}" type="pres">
      <dgm:prSet presAssocID="{3D0E9D3F-5D38-4121-B2C7-F9FB0C29C850}" presName="txNode4" presStyleLbl="revTx" presStyleIdx="3" presStyleCnt="5" custScaleX="143511" custLinFactY="-49151" custLinFactNeighborX="-32240" custLinFactNeighborY="-100000">
        <dgm:presLayoutVars>
          <dgm:bulletEnabled val="1"/>
        </dgm:presLayoutVars>
      </dgm:prSet>
      <dgm:spPr/>
    </dgm:pt>
    <dgm:pt modelId="{FDD06DB3-E487-41C7-9484-FDB3E4643A9D}" type="pres">
      <dgm:prSet presAssocID="{57D6715B-EEA8-49B2-926D-3D6BEEFB40EC}" presName="dotNode4" presStyleCnt="0"/>
      <dgm:spPr/>
    </dgm:pt>
    <dgm:pt modelId="{34D28D70-34E6-4E53-A210-1B02A460EFD4}" type="pres">
      <dgm:prSet presAssocID="{57D6715B-EEA8-49B2-926D-3D6BEEFB40EC}" presName="dotRepeatNode" presStyleLbl="fgShp" presStyleIdx="2" presStyleCnt="3" custLinFactX="-1900000" custLinFactY="500000" custLinFactNeighborX="-1958754" custLinFactNeighborY="555295"/>
      <dgm:spPr/>
    </dgm:pt>
    <dgm:pt modelId="{68F52248-C0C3-4DFC-8AA9-3A1054C6208F}" type="pres">
      <dgm:prSet presAssocID="{B8378F47-7528-4871-81FB-1F3E0015577D}" presName="txNode5" presStyleLbl="revTx" presStyleIdx="4" presStyleCnt="5" custScaleX="93586" custScaleY="119693" custLinFactNeighborX="59742" custLinFactNeighborY="-95649">
        <dgm:presLayoutVars>
          <dgm:bulletEnabled val="1"/>
        </dgm:presLayoutVars>
      </dgm:prSet>
      <dgm:spPr/>
    </dgm:pt>
  </dgm:ptLst>
  <dgm:cxnLst>
    <dgm:cxn modelId="{8268580E-EB9D-4AC1-8D34-DAC507FD2F9C}" type="presOf" srcId="{0A326E17-2AF0-444A-97DB-4B1AD85E97C4}" destId="{8D38C12E-600A-4F89-B88D-A8863B66E7CD}" srcOrd="0" destOrd="0" presId="urn:microsoft.com/office/officeart/2009/3/layout/DescendingProcess"/>
    <dgm:cxn modelId="{97F2B826-7205-42AA-99AE-A3108412CAA3}" srcId="{E4046945-1531-4DD6-8C39-CDA12BA74E40}" destId="{0A326E17-2AF0-444A-97DB-4B1AD85E97C4}" srcOrd="0" destOrd="0" parTransId="{790D2904-409E-4042-925C-C929ACDAACF6}" sibTransId="{2FCDFDD7-039F-45E8-BB04-6AC97E857149}"/>
    <dgm:cxn modelId="{28AB7A35-139B-4E5A-AE38-4C06FE5599CB}" type="presOf" srcId="{B8378F47-7528-4871-81FB-1F3E0015577D}" destId="{68F52248-C0C3-4DFC-8AA9-3A1054C6208F}" srcOrd="0" destOrd="0" presId="urn:microsoft.com/office/officeart/2009/3/layout/DescendingProcess"/>
    <dgm:cxn modelId="{3811B835-23B1-4079-B680-A9D819352B74}" type="presOf" srcId="{B84702A2-1708-4C3D-B9D3-C1DD319DFE26}" destId="{D9E7E49C-6551-48B1-B0DF-0B8545C74EAE}" srcOrd="0" destOrd="0" presId="urn:microsoft.com/office/officeart/2009/3/layout/DescendingProcess"/>
    <dgm:cxn modelId="{E6B9C235-E54F-4AA2-B2B0-7201A620B4AF}" type="presOf" srcId="{D4CC1521-3884-43B0-88DD-7C3FE3AE0896}" destId="{D48A93CA-1BFB-44EC-8B88-F600E4C2DA32}" srcOrd="0" destOrd="0" presId="urn:microsoft.com/office/officeart/2009/3/layout/DescendingProcess"/>
    <dgm:cxn modelId="{ACF0524B-91DF-485A-8B90-C258FC7A7F0C}" srcId="{E4046945-1531-4DD6-8C39-CDA12BA74E40}" destId="{3D0E9D3F-5D38-4121-B2C7-F9FB0C29C850}" srcOrd="3" destOrd="0" parTransId="{5334A336-9921-457C-8C2C-547F8B113E25}" sibTransId="{57D6715B-EEA8-49B2-926D-3D6BEEFB40EC}"/>
    <dgm:cxn modelId="{DFFD6A80-CD5B-44DA-969E-276D99CA01E2}" srcId="{E4046945-1531-4DD6-8C39-CDA12BA74E40}" destId="{B84702A2-1708-4C3D-B9D3-C1DD319DFE26}" srcOrd="2" destOrd="0" parTransId="{7B8CF74F-4B2D-43A9-8283-D1512B4819A3}" sibTransId="{D4CC1521-3884-43B0-88DD-7C3FE3AE0896}"/>
    <dgm:cxn modelId="{C8E72C8B-E504-4232-8F85-809C3EDADF47}" srcId="{E4046945-1531-4DD6-8C39-CDA12BA74E40}" destId="{266CA440-410A-4FEA-BC62-480002815B57}" srcOrd="1" destOrd="0" parTransId="{3AFE27AE-6023-48B0-9829-15E8568FE85B}" sibTransId="{3A6117FD-D7EB-41CD-8EAC-8C70A19FB6C7}"/>
    <dgm:cxn modelId="{7F979194-25CB-48B9-B273-75F5C381E763}" type="presOf" srcId="{57D6715B-EEA8-49B2-926D-3D6BEEFB40EC}" destId="{34D28D70-34E6-4E53-A210-1B02A460EFD4}" srcOrd="0" destOrd="0" presId="urn:microsoft.com/office/officeart/2009/3/layout/DescendingProcess"/>
    <dgm:cxn modelId="{0EF9E094-BB40-42DC-8C95-410A5A0117DD}" srcId="{E4046945-1531-4DD6-8C39-CDA12BA74E40}" destId="{B8378F47-7528-4871-81FB-1F3E0015577D}" srcOrd="4" destOrd="0" parTransId="{452315DB-7D9E-421F-A541-C3A86E0B80B4}" sibTransId="{4345EAAC-1AD3-4C77-9450-924FAB7353AB}"/>
    <dgm:cxn modelId="{63D173B8-4481-4E54-A243-787525723723}" type="presOf" srcId="{3A6117FD-D7EB-41CD-8EAC-8C70A19FB6C7}" destId="{B7472C22-FC80-4D67-BDF7-BC3680FA2D04}" srcOrd="0" destOrd="0" presId="urn:microsoft.com/office/officeart/2009/3/layout/DescendingProcess"/>
    <dgm:cxn modelId="{0E2166CF-695D-45EC-A12F-62624C14FDCF}" type="presOf" srcId="{E4046945-1531-4DD6-8C39-CDA12BA74E40}" destId="{3025CCEE-D742-41D9-BABF-7B187286E7FD}" srcOrd="0" destOrd="0" presId="urn:microsoft.com/office/officeart/2009/3/layout/DescendingProcess"/>
    <dgm:cxn modelId="{987AD4F0-D992-4916-B3BF-8E8064055E2E}" type="presOf" srcId="{3D0E9D3F-5D38-4121-B2C7-F9FB0C29C850}" destId="{D6C27D67-BB8F-4E25-99D2-5762256523F6}" srcOrd="0" destOrd="0" presId="urn:microsoft.com/office/officeart/2009/3/layout/DescendingProcess"/>
    <dgm:cxn modelId="{7883D6F7-E20F-441E-B6E7-F33AF5E8BF6E}" type="presOf" srcId="{266CA440-410A-4FEA-BC62-480002815B57}" destId="{5A7C1BAA-A29E-42D9-9AE1-5662D1CB7F96}" srcOrd="0" destOrd="0" presId="urn:microsoft.com/office/officeart/2009/3/layout/DescendingProcess"/>
    <dgm:cxn modelId="{1FA683AE-7C22-4580-BD33-D73C1CE05659}" type="presParOf" srcId="{3025CCEE-D742-41D9-BABF-7B187286E7FD}" destId="{D7088949-5263-418E-818D-6375A84DAAC5}" srcOrd="0" destOrd="0" presId="urn:microsoft.com/office/officeart/2009/3/layout/DescendingProcess"/>
    <dgm:cxn modelId="{BCE714D2-3D7F-4CAE-9B08-1E42ED5E8B54}" type="presParOf" srcId="{3025CCEE-D742-41D9-BABF-7B187286E7FD}" destId="{8D38C12E-600A-4F89-B88D-A8863B66E7CD}" srcOrd="1" destOrd="0" presId="urn:microsoft.com/office/officeart/2009/3/layout/DescendingProcess"/>
    <dgm:cxn modelId="{A59E62FA-C983-4D7F-BC1C-7899ADBF2941}" type="presParOf" srcId="{3025CCEE-D742-41D9-BABF-7B187286E7FD}" destId="{5A7C1BAA-A29E-42D9-9AE1-5662D1CB7F96}" srcOrd="2" destOrd="0" presId="urn:microsoft.com/office/officeart/2009/3/layout/DescendingProcess"/>
    <dgm:cxn modelId="{A4825016-D337-4EFB-980D-9C1EA37A67FB}" type="presParOf" srcId="{3025CCEE-D742-41D9-BABF-7B187286E7FD}" destId="{D676935C-6BE9-4F1F-8915-7D105CA4DEC3}" srcOrd="3" destOrd="0" presId="urn:microsoft.com/office/officeart/2009/3/layout/DescendingProcess"/>
    <dgm:cxn modelId="{6B0EDFFE-1569-4214-96DA-2CDDA2FAEDDA}" type="presParOf" srcId="{D676935C-6BE9-4F1F-8915-7D105CA4DEC3}" destId="{B7472C22-FC80-4D67-BDF7-BC3680FA2D04}" srcOrd="0" destOrd="0" presId="urn:microsoft.com/office/officeart/2009/3/layout/DescendingProcess"/>
    <dgm:cxn modelId="{1B7FA2E3-D656-4C70-9112-D95AC2D5E573}" type="presParOf" srcId="{3025CCEE-D742-41D9-BABF-7B187286E7FD}" destId="{D9E7E49C-6551-48B1-B0DF-0B8545C74EAE}" srcOrd="4" destOrd="0" presId="urn:microsoft.com/office/officeart/2009/3/layout/DescendingProcess"/>
    <dgm:cxn modelId="{DACF296E-00FC-45F4-9E5C-161BBD24471C}" type="presParOf" srcId="{3025CCEE-D742-41D9-BABF-7B187286E7FD}" destId="{F3090473-A9E6-4D5A-AF97-154EE8384917}" srcOrd="5" destOrd="0" presId="urn:microsoft.com/office/officeart/2009/3/layout/DescendingProcess"/>
    <dgm:cxn modelId="{486023C6-8642-4BA9-ADC3-6BF1FC0F89F3}" type="presParOf" srcId="{F3090473-A9E6-4D5A-AF97-154EE8384917}" destId="{D48A93CA-1BFB-44EC-8B88-F600E4C2DA32}" srcOrd="0" destOrd="0" presId="urn:microsoft.com/office/officeart/2009/3/layout/DescendingProcess"/>
    <dgm:cxn modelId="{ECC6DF76-688A-4E30-9E4A-2E159966D292}" type="presParOf" srcId="{3025CCEE-D742-41D9-BABF-7B187286E7FD}" destId="{D6C27D67-BB8F-4E25-99D2-5762256523F6}" srcOrd="6" destOrd="0" presId="urn:microsoft.com/office/officeart/2009/3/layout/DescendingProcess"/>
    <dgm:cxn modelId="{1A5EA799-7015-4C9A-955A-1BBD2B1212DE}" type="presParOf" srcId="{3025CCEE-D742-41D9-BABF-7B187286E7FD}" destId="{FDD06DB3-E487-41C7-9484-FDB3E4643A9D}" srcOrd="7" destOrd="0" presId="urn:microsoft.com/office/officeart/2009/3/layout/DescendingProcess"/>
    <dgm:cxn modelId="{780853CF-9EF3-4E97-96D9-E818D5D558A9}" type="presParOf" srcId="{FDD06DB3-E487-41C7-9484-FDB3E4643A9D}" destId="{34D28D70-34E6-4E53-A210-1B02A460EFD4}" srcOrd="0" destOrd="0" presId="urn:microsoft.com/office/officeart/2009/3/layout/DescendingProcess"/>
    <dgm:cxn modelId="{5C904D9A-8541-4E0F-83A8-1848E2D1D131}" type="presParOf" srcId="{3025CCEE-D742-41D9-BABF-7B187286E7FD}" destId="{68F52248-C0C3-4DFC-8AA9-3A1054C6208F}" srcOrd="8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22D2C8F-F025-425B-96C8-8D7D980DA2A0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71C716B-3428-4B1F-8389-55D8D7292F10}">
      <dgm:prSet phldrT="[Testo]" custT="1"/>
      <dgm:sp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5000">
              <a:srgbClr val="91CFA1">
                <a:alpha val="36000"/>
              </a:srgbClr>
            </a:gs>
            <a:gs pos="0">
              <a:srgbClr val="9EC8C3">
                <a:alpha val="64000"/>
                <a:lumMod val="0"/>
              </a:srgbClr>
            </a:gs>
            <a:gs pos="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ln w="19050">
          <a:solidFill>
            <a:srgbClr val="273282"/>
          </a:solidFill>
        </a:ln>
      </dgm:spPr>
      <dgm:t>
        <a:bodyPr vert="horz" lIns="91440" tIns="45720" rIns="288000" bIns="45720" rtlCol="0"/>
        <a:lstStyle/>
        <a:p>
          <a:pPr defTabSz="914400" rtl="0" eaLnBrk="1" latinLnBrk="0" hangingPunct="1">
            <a:lnSpc>
              <a:spcPct val="90000"/>
            </a:lnSpc>
            <a:spcBef>
              <a:spcPts val="1000"/>
            </a:spcBef>
          </a:pPr>
          <a:r>
            <a:rPr lang="it-IT" sz="1600" kern="1200" dirty="0">
              <a:solidFill>
                <a:srgbClr val="2A2975"/>
              </a:solidFill>
              <a:latin typeface="Josefin Sans" pitchFamily="2" charset="77"/>
              <a:ea typeface="+mj-ea"/>
              <a:cs typeface="+mj-cs"/>
            </a:rPr>
            <a:t>Segnalante</a:t>
          </a:r>
        </a:p>
      </dgm:t>
    </dgm:pt>
    <dgm:pt modelId="{A9D5ACE6-9D53-4216-80C7-7C8CB629242D}" type="parTrans" cxnId="{FD54FB25-19DA-4083-8768-828148B31D26}">
      <dgm:prSet/>
      <dgm:spPr/>
      <dgm:t>
        <a:bodyPr/>
        <a:lstStyle/>
        <a:p>
          <a:endParaRPr lang="it-IT"/>
        </a:p>
      </dgm:t>
    </dgm:pt>
    <dgm:pt modelId="{4DE4C7AE-B70D-44D8-9A1F-0B4BC78991C1}" type="sibTrans" cxnId="{FD54FB25-19DA-4083-8768-828148B31D26}">
      <dgm:prSet/>
      <dgm:spPr/>
      <dgm:t>
        <a:bodyPr/>
        <a:lstStyle/>
        <a:p>
          <a:endParaRPr lang="it-IT"/>
        </a:p>
      </dgm:t>
    </dgm:pt>
    <dgm:pt modelId="{80849BE9-6FBD-4E2F-98C6-CDBC914E2624}">
      <dgm:prSet phldrT="[Testo]" custT="1"/>
      <dgm:spPr>
        <a:gradFill flip="none" rotWithShape="1">
          <a:gsLst>
            <a:gs pos="0">
              <a:srgbClr val="4472C4">
                <a:lumMod val="5000"/>
                <a:lumOff val="95000"/>
              </a:srgbClr>
            </a:gs>
            <a:gs pos="75000">
              <a:srgbClr val="91CFA1">
                <a:alpha val="36000"/>
              </a:srgbClr>
            </a:gs>
            <a:gs pos="0">
              <a:srgbClr val="9EC8C3">
                <a:alpha val="64000"/>
                <a:lumMod val="0"/>
              </a:srgbClr>
            </a:gs>
            <a:gs pos="0">
              <a:srgbClr val="4472C4">
                <a:lumMod val="30000"/>
                <a:lumOff val="70000"/>
              </a:srgbClr>
            </a:gs>
          </a:gsLst>
          <a:lin ang="8100000" scaled="1"/>
          <a:tileRect/>
        </a:gradFill>
        <a:ln w="19050" cap="flat" cmpd="sng" algn="ctr">
          <a:solidFill>
            <a:srgbClr val="273282"/>
          </a:solidFill>
          <a:prstDash val="solid"/>
          <a:miter lim="800000"/>
        </a:ln>
        <a:effectLst/>
      </dgm:spPr>
      <dgm:t>
        <a:bodyPr spcFirstLastPara="0" vert="horz" wrap="square" lIns="91440" tIns="45720" rIns="288000" bIns="45720" numCol="1" spcCol="1270" rtlCol="0" anchor="ctr" anchorCtr="0"/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>
              <a:solidFill>
                <a:srgbClr val="2A2975"/>
              </a:solidFill>
              <a:latin typeface="Josefin Sans" pitchFamily="2" charset="77"/>
              <a:ea typeface="+mn-ea"/>
              <a:cs typeface="+mn-cs"/>
            </a:rPr>
            <a:t>Segnalante</a:t>
          </a:r>
          <a:br>
            <a:rPr lang="it-IT" sz="1600" kern="1200" dirty="0">
              <a:solidFill>
                <a:srgbClr val="2A2975"/>
              </a:solidFill>
              <a:latin typeface="Josefin Sans" pitchFamily="2" charset="77"/>
              <a:ea typeface="+mn-ea"/>
              <a:cs typeface="+mn-cs"/>
            </a:rPr>
          </a:br>
          <a:r>
            <a:rPr lang="it-IT" sz="1600" kern="1200" dirty="0">
              <a:solidFill>
                <a:srgbClr val="2A2975"/>
              </a:solidFill>
              <a:latin typeface="Josefin Sans" pitchFamily="2" charset="77"/>
              <a:ea typeface="+mn-ea"/>
              <a:cs typeface="+mn-cs"/>
            </a:rPr>
            <a:t>(riscontro)</a:t>
          </a:r>
        </a:p>
      </dgm:t>
    </dgm:pt>
    <dgm:pt modelId="{8EB306AC-B661-4D17-830B-98D1B06551B0}" type="parTrans" cxnId="{5FCF73AC-4E5E-4DD7-B3A5-9C92C87C161F}">
      <dgm:prSet/>
      <dgm:spPr/>
      <dgm:t>
        <a:bodyPr/>
        <a:lstStyle/>
        <a:p>
          <a:endParaRPr lang="it-IT"/>
        </a:p>
      </dgm:t>
    </dgm:pt>
    <dgm:pt modelId="{C19CFF35-44C3-42CF-8778-25D30457780D}" type="sibTrans" cxnId="{5FCF73AC-4E5E-4DD7-B3A5-9C92C87C161F}">
      <dgm:prSet/>
      <dgm:spPr/>
      <dgm:t>
        <a:bodyPr/>
        <a:lstStyle/>
        <a:p>
          <a:endParaRPr lang="it-IT"/>
        </a:p>
      </dgm:t>
    </dgm:pt>
    <dgm:pt modelId="{D689299D-C524-4ED2-B8FC-036DDBC3282C}">
      <dgm:prSet phldrT="[Testo]" custT="1"/>
      <dgm:spPr>
        <a:gradFill flip="none" rotWithShape="1">
          <a:gsLst>
            <a:gs pos="0">
              <a:srgbClr val="4472C4">
                <a:lumMod val="5000"/>
                <a:lumOff val="95000"/>
              </a:srgbClr>
            </a:gs>
            <a:gs pos="75000">
              <a:srgbClr val="91CFA1">
                <a:alpha val="36000"/>
              </a:srgbClr>
            </a:gs>
            <a:gs pos="0">
              <a:srgbClr val="9EC8C3">
                <a:alpha val="64000"/>
                <a:lumMod val="0"/>
              </a:srgbClr>
            </a:gs>
            <a:gs pos="0">
              <a:srgbClr val="4472C4">
                <a:lumMod val="30000"/>
                <a:lumOff val="70000"/>
              </a:srgbClr>
            </a:gs>
          </a:gsLst>
          <a:lin ang="8100000" scaled="1"/>
          <a:tileRect/>
        </a:gradFill>
        <a:ln w="19050" cap="flat" cmpd="sng" algn="ctr">
          <a:solidFill>
            <a:srgbClr val="273282"/>
          </a:solidFill>
          <a:prstDash val="solid"/>
          <a:miter lim="800000"/>
        </a:ln>
        <a:effectLst/>
      </dgm:spPr>
      <dgm:t>
        <a:bodyPr spcFirstLastPara="0" vert="horz" wrap="square" lIns="91440" tIns="45720" rIns="288000" bIns="45720" numCol="1" spcCol="1270" rtlCol="0" anchor="ctr" anchorCtr="0"/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>
              <a:solidFill>
                <a:srgbClr val="24A348"/>
              </a:solidFill>
              <a:latin typeface="Josefin Sans" pitchFamily="2" charset="77"/>
              <a:ea typeface="+mn-ea"/>
              <a:cs typeface="+mn-cs"/>
            </a:rPr>
            <a:t>Comitato Whistleblowing di Gruppo</a:t>
          </a:r>
        </a:p>
      </dgm:t>
    </dgm:pt>
    <dgm:pt modelId="{1B236A8E-DC44-4A26-9A1D-969752C29D56}" type="parTrans" cxnId="{D2A76640-58CA-44BD-A786-40070A41BEA4}">
      <dgm:prSet/>
      <dgm:spPr/>
      <dgm:t>
        <a:bodyPr/>
        <a:lstStyle/>
        <a:p>
          <a:endParaRPr lang="it-IT"/>
        </a:p>
      </dgm:t>
    </dgm:pt>
    <dgm:pt modelId="{905240E8-F010-465A-B878-40BE4655FAB5}" type="sibTrans" cxnId="{D2A76640-58CA-44BD-A786-40070A41BEA4}">
      <dgm:prSet/>
      <dgm:spPr/>
      <dgm:t>
        <a:bodyPr/>
        <a:lstStyle/>
        <a:p>
          <a:endParaRPr lang="it-IT"/>
        </a:p>
      </dgm:t>
    </dgm:pt>
    <dgm:pt modelId="{20B4A74A-5B5C-41A8-9306-6CB35DD27421}">
      <dgm:prSet phldrT="[Testo]" custT="1"/>
      <dgm:spPr>
        <a:gradFill flip="none" rotWithShape="1">
          <a:gsLst>
            <a:gs pos="0">
              <a:srgbClr val="4472C4">
                <a:lumMod val="5000"/>
                <a:lumOff val="95000"/>
              </a:srgbClr>
            </a:gs>
            <a:gs pos="75000">
              <a:srgbClr val="91CFA1">
                <a:alpha val="36000"/>
              </a:srgbClr>
            </a:gs>
            <a:gs pos="0">
              <a:srgbClr val="9EC8C3">
                <a:alpha val="64000"/>
                <a:lumMod val="0"/>
              </a:srgbClr>
            </a:gs>
            <a:gs pos="0">
              <a:srgbClr val="4472C4">
                <a:lumMod val="30000"/>
                <a:lumOff val="70000"/>
              </a:srgbClr>
            </a:gs>
          </a:gsLst>
          <a:lin ang="8100000" scaled="1"/>
          <a:tileRect/>
        </a:gradFill>
        <a:ln w="19050" cap="flat" cmpd="sng" algn="ctr">
          <a:solidFill>
            <a:srgbClr val="273282"/>
          </a:solidFill>
          <a:prstDash val="solid"/>
          <a:miter lim="800000"/>
        </a:ln>
        <a:effectLst/>
      </dgm:spPr>
      <dgm:t>
        <a:bodyPr spcFirstLastPara="0" vert="horz" wrap="square" lIns="91440" tIns="45720" rIns="288000" bIns="45720" numCol="1" spcCol="1270" rtlCol="0" anchor="ctr" anchorCtr="0"/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 err="1">
              <a:solidFill>
                <a:schemeClr val="accent2">
                  <a:lumMod val="75000"/>
                </a:schemeClr>
              </a:solidFill>
              <a:latin typeface="Josefin Sans" pitchFamily="2" charset="77"/>
              <a:ea typeface="+mn-ea"/>
              <a:cs typeface="+mn-cs"/>
            </a:rPr>
            <a:t>OdV</a:t>
          </a:r>
          <a:r>
            <a:rPr lang="it-IT" sz="1600" kern="1200" dirty="0">
              <a:solidFill>
                <a:schemeClr val="accent2">
                  <a:lumMod val="75000"/>
                </a:schemeClr>
              </a:solidFill>
              <a:latin typeface="Josefin Sans" pitchFamily="2" charset="77"/>
              <a:ea typeface="+mn-ea"/>
              <a:cs typeface="+mn-cs"/>
            </a:rPr>
            <a:t> - Funzioni di </a:t>
          </a:r>
          <a:r>
            <a:rPr lang="it-IT" sz="1600" i="1" kern="1200" dirty="0">
              <a:solidFill>
                <a:schemeClr val="accent2">
                  <a:lumMod val="75000"/>
                </a:schemeClr>
              </a:solidFill>
              <a:latin typeface="Josefin Sans" pitchFamily="2" charset="77"/>
              <a:ea typeface="+mn-ea"/>
              <a:cs typeface="+mn-cs"/>
            </a:rPr>
            <a:t>Audit</a:t>
          </a:r>
          <a:r>
            <a:rPr lang="it-IT" sz="1600" kern="1200" dirty="0">
              <a:solidFill>
                <a:schemeClr val="accent2">
                  <a:lumMod val="75000"/>
                </a:schemeClr>
              </a:solidFill>
              <a:latin typeface="Josefin Sans" pitchFamily="2" charset="77"/>
              <a:ea typeface="+mn-ea"/>
              <a:cs typeface="+mn-cs"/>
            </a:rPr>
            <a:t> della Società in cui si è asseritamente verificata la Violazione</a:t>
          </a:r>
        </a:p>
      </dgm:t>
    </dgm:pt>
    <dgm:pt modelId="{DD0727F5-7C05-479C-9651-6C3A5C6E51CB}" type="parTrans" cxnId="{E4704794-F493-491D-977E-ECDB7E65D177}">
      <dgm:prSet/>
      <dgm:spPr/>
      <dgm:t>
        <a:bodyPr/>
        <a:lstStyle/>
        <a:p>
          <a:endParaRPr lang="it-IT"/>
        </a:p>
      </dgm:t>
    </dgm:pt>
    <dgm:pt modelId="{71D06E73-FB35-4394-BBE2-4D69FDA52993}" type="sibTrans" cxnId="{E4704794-F493-491D-977E-ECDB7E65D177}">
      <dgm:prSet/>
      <dgm:spPr/>
      <dgm:t>
        <a:bodyPr/>
        <a:lstStyle/>
        <a:p>
          <a:endParaRPr lang="it-IT"/>
        </a:p>
      </dgm:t>
    </dgm:pt>
    <dgm:pt modelId="{369D8C8B-CE0A-401A-A6DE-C788502EBF2C}">
      <dgm:prSet phldrT="[Testo]" custT="1"/>
      <dgm:spPr>
        <a:gradFill flip="none" rotWithShape="1">
          <a:gsLst>
            <a:gs pos="0">
              <a:srgbClr val="4472C4">
                <a:lumMod val="5000"/>
                <a:lumOff val="95000"/>
              </a:srgbClr>
            </a:gs>
            <a:gs pos="75000">
              <a:srgbClr val="91CFA1">
                <a:alpha val="36000"/>
              </a:srgbClr>
            </a:gs>
            <a:gs pos="0">
              <a:srgbClr val="9EC8C3">
                <a:alpha val="64000"/>
                <a:lumMod val="0"/>
              </a:srgbClr>
            </a:gs>
            <a:gs pos="0">
              <a:srgbClr val="4472C4">
                <a:lumMod val="30000"/>
                <a:lumOff val="70000"/>
              </a:srgbClr>
            </a:gs>
          </a:gsLst>
          <a:lin ang="8100000" scaled="1"/>
          <a:tileRect/>
        </a:gradFill>
        <a:ln w="19050" cap="flat" cmpd="sng" algn="ctr">
          <a:solidFill>
            <a:srgbClr val="273282"/>
          </a:solidFill>
          <a:prstDash val="solid"/>
          <a:miter lim="800000"/>
        </a:ln>
        <a:effectLst/>
      </dgm:spPr>
      <dgm:t>
        <a:bodyPr spcFirstLastPara="0" vert="horz" wrap="square" lIns="91440" tIns="45720" rIns="288000" bIns="45720" numCol="1" spcCol="1270" rtlCol="0" anchor="ctr" anchorCtr="0"/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>
              <a:solidFill>
                <a:srgbClr val="24A348"/>
              </a:solidFill>
              <a:latin typeface="Josefin Sans" pitchFamily="2" charset="77"/>
              <a:ea typeface="+mn-ea"/>
              <a:cs typeface="+mn-cs"/>
            </a:rPr>
            <a:t>Comitato Whistleblowing di Gruppo</a:t>
          </a:r>
        </a:p>
      </dgm:t>
    </dgm:pt>
    <dgm:pt modelId="{ACDACE86-5D39-479A-A535-F0026B751F95}" type="parTrans" cxnId="{B6DD0AA5-45CF-4BC1-AFBE-C619FA6A1CBB}">
      <dgm:prSet/>
      <dgm:spPr/>
      <dgm:t>
        <a:bodyPr/>
        <a:lstStyle/>
        <a:p>
          <a:endParaRPr lang="it-IT"/>
        </a:p>
      </dgm:t>
    </dgm:pt>
    <dgm:pt modelId="{6C352D7E-9590-4B45-A08D-3310D7801994}" type="sibTrans" cxnId="{B6DD0AA5-45CF-4BC1-AFBE-C619FA6A1CBB}">
      <dgm:prSet/>
      <dgm:spPr/>
      <dgm:t>
        <a:bodyPr/>
        <a:lstStyle/>
        <a:p>
          <a:endParaRPr lang="it-IT"/>
        </a:p>
      </dgm:t>
    </dgm:pt>
    <dgm:pt modelId="{990B0A76-469A-4F73-95A7-5792CA588995}" type="pres">
      <dgm:prSet presAssocID="{222D2C8F-F025-425B-96C8-8D7D980DA2A0}" presName="Name0" presStyleCnt="0">
        <dgm:presLayoutVars>
          <dgm:dir/>
          <dgm:resizeHandles val="exact"/>
        </dgm:presLayoutVars>
      </dgm:prSet>
      <dgm:spPr/>
    </dgm:pt>
    <dgm:pt modelId="{362CDF42-92A3-4F9F-AF5A-B4EDED460770}" type="pres">
      <dgm:prSet presAssocID="{E71C716B-3428-4B1F-8389-55D8D7292F10}" presName="node" presStyleLbl="node1" presStyleIdx="0" presStyleCnt="5" custScaleX="206111">
        <dgm:presLayoutVars>
          <dgm:bulletEnabled val="1"/>
        </dgm:presLayoutVars>
      </dgm:prSet>
      <dgm:spPr/>
    </dgm:pt>
    <dgm:pt modelId="{F143ABD4-9628-457E-A1A7-2180F2254306}" type="pres">
      <dgm:prSet presAssocID="{4DE4C7AE-B70D-44D8-9A1F-0B4BC78991C1}" presName="sibTrans" presStyleLbl="sibTrans2D1" presStyleIdx="0" presStyleCnt="4"/>
      <dgm:spPr/>
    </dgm:pt>
    <dgm:pt modelId="{34D78A1D-FDD9-48A5-ADBC-632CCDF7657E}" type="pres">
      <dgm:prSet presAssocID="{4DE4C7AE-B70D-44D8-9A1F-0B4BC78991C1}" presName="connectorText" presStyleLbl="sibTrans2D1" presStyleIdx="0" presStyleCnt="4"/>
      <dgm:spPr/>
    </dgm:pt>
    <dgm:pt modelId="{8035927E-93AC-4AE6-9131-BDC0E9E83AA1}" type="pres">
      <dgm:prSet presAssocID="{D689299D-C524-4ED2-B8FC-036DDBC3282C}" presName="node" presStyleLbl="node1" presStyleIdx="1" presStyleCnt="5" custScaleX="206111">
        <dgm:presLayoutVars>
          <dgm:bulletEnabled val="1"/>
        </dgm:presLayoutVars>
      </dgm:prSet>
      <dgm:spPr/>
    </dgm:pt>
    <dgm:pt modelId="{27AAFE9B-3663-4137-842E-0F688AC8FE54}" type="pres">
      <dgm:prSet presAssocID="{905240E8-F010-465A-B878-40BE4655FAB5}" presName="sibTrans" presStyleLbl="sibTrans2D1" presStyleIdx="1" presStyleCnt="4"/>
      <dgm:spPr/>
    </dgm:pt>
    <dgm:pt modelId="{182E19ED-3EE8-459B-848E-555CFDB5E7B1}" type="pres">
      <dgm:prSet presAssocID="{905240E8-F010-465A-B878-40BE4655FAB5}" presName="connectorText" presStyleLbl="sibTrans2D1" presStyleIdx="1" presStyleCnt="4"/>
      <dgm:spPr/>
    </dgm:pt>
    <dgm:pt modelId="{7A4BD958-7B72-43C1-88E4-E87367D30A86}" type="pres">
      <dgm:prSet presAssocID="{20B4A74A-5B5C-41A8-9306-6CB35DD27421}" presName="node" presStyleLbl="node1" presStyleIdx="2" presStyleCnt="5" custScaleX="206111">
        <dgm:presLayoutVars>
          <dgm:bulletEnabled val="1"/>
        </dgm:presLayoutVars>
      </dgm:prSet>
      <dgm:spPr/>
    </dgm:pt>
    <dgm:pt modelId="{4F148929-F4D0-4538-B60F-3FB4217F32C1}" type="pres">
      <dgm:prSet presAssocID="{71D06E73-FB35-4394-BBE2-4D69FDA52993}" presName="sibTrans" presStyleLbl="sibTrans2D1" presStyleIdx="2" presStyleCnt="4"/>
      <dgm:spPr/>
    </dgm:pt>
    <dgm:pt modelId="{F310663A-F633-42FD-810F-E54AA5509D8B}" type="pres">
      <dgm:prSet presAssocID="{71D06E73-FB35-4394-BBE2-4D69FDA52993}" presName="connectorText" presStyleLbl="sibTrans2D1" presStyleIdx="2" presStyleCnt="4"/>
      <dgm:spPr/>
    </dgm:pt>
    <dgm:pt modelId="{F68D12D6-AFB3-45AD-AED1-C09891B04416}" type="pres">
      <dgm:prSet presAssocID="{369D8C8B-CE0A-401A-A6DE-C788502EBF2C}" presName="node" presStyleLbl="node1" presStyleIdx="3" presStyleCnt="5" custScaleX="206111">
        <dgm:presLayoutVars>
          <dgm:bulletEnabled val="1"/>
        </dgm:presLayoutVars>
      </dgm:prSet>
      <dgm:spPr/>
    </dgm:pt>
    <dgm:pt modelId="{B6C4B3DD-CD10-403C-9C43-B370C3ED9447}" type="pres">
      <dgm:prSet presAssocID="{6C352D7E-9590-4B45-A08D-3310D7801994}" presName="sibTrans" presStyleLbl="sibTrans2D1" presStyleIdx="3" presStyleCnt="4"/>
      <dgm:spPr/>
    </dgm:pt>
    <dgm:pt modelId="{AF64A8C2-89FA-49C6-A2E2-2846BFB15DFA}" type="pres">
      <dgm:prSet presAssocID="{6C352D7E-9590-4B45-A08D-3310D7801994}" presName="connectorText" presStyleLbl="sibTrans2D1" presStyleIdx="3" presStyleCnt="4"/>
      <dgm:spPr/>
    </dgm:pt>
    <dgm:pt modelId="{5137605D-38E5-414A-AD99-27534E4B5E9B}" type="pres">
      <dgm:prSet presAssocID="{80849BE9-6FBD-4E2F-98C6-CDBC914E2624}" presName="node" presStyleLbl="node1" presStyleIdx="4" presStyleCnt="5" custScaleX="206111">
        <dgm:presLayoutVars>
          <dgm:bulletEnabled val="1"/>
        </dgm:presLayoutVars>
      </dgm:prSet>
      <dgm:spPr/>
    </dgm:pt>
  </dgm:ptLst>
  <dgm:cxnLst>
    <dgm:cxn modelId="{FD54FB25-19DA-4083-8768-828148B31D26}" srcId="{222D2C8F-F025-425B-96C8-8D7D980DA2A0}" destId="{E71C716B-3428-4B1F-8389-55D8D7292F10}" srcOrd="0" destOrd="0" parTransId="{A9D5ACE6-9D53-4216-80C7-7C8CB629242D}" sibTransId="{4DE4C7AE-B70D-44D8-9A1F-0B4BC78991C1}"/>
    <dgm:cxn modelId="{671ACC3A-EA16-446F-9A4B-3DD7CFB09EE0}" type="presOf" srcId="{6C352D7E-9590-4B45-A08D-3310D7801994}" destId="{B6C4B3DD-CD10-403C-9C43-B370C3ED9447}" srcOrd="0" destOrd="0" presId="urn:microsoft.com/office/officeart/2005/8/layout/process1"/>
    <dgm:cxn modelId="{D2A76640-58CA-44BD-A786-40070A41BEA4}" srcId="{222D2C8F-F025-425B-96C8-8D7D980DA2A0}" destId="{D689299D-C524-4ED2-B8FC-036DDBC3282C}" srcOrd="1" destOrd="0" parTransId="{1B236A8E-DC44-4A26-9A1D-969752C29D56}" sibTransId="{905240E8-F010-465A-B878-40BE4655FAB5}"/>
    <dgm:cxn modelId="{74F36E5B-9C2B-480D-8444-9D4FE798EEB3}" type="presOf" srcId="{905240E8-F010-465A-B878-40BE4655FAB5}" destId="{182E19ED-3EE8-459B-848E-555CFDB5E7B1}" srcOrd="1" destOrd="0" presId="urn:microsoft.com/office/officeart/2005/8/layout/process1"/>
    <dgm:cxn modelId="{99C2A34E-9F43-4AF2-A4D3-D5C6DFD82BA4}" type="presOf" srcId="{222D2C8F-F025-425B-96C8-8D7D980DA2A0}" destId="{990B0A76-469A-4F73-95A7-5792CA588995}" srcOrd="0" destOrd="0" presId="urn:microsoft.com/office/officeart/2005/8/layout/process1"/>
    <dgm:cxn modelId="{260AC971-552D-4126-8B84-7D2068D54CD0}" type="presOf" srcId="{E71C716B-3428-4B1F-8389-55D8D7292F10}" destId="{362CDF42-92A3-4F9F-AF5A-B4EDED460770}" srcOrd="0" destOrd="0" presId="urn:microsoft.com/office/officeart/2005/8/layout/process1"/>
    <dgm:cxn modelId="{E843867A-604E-41C9-9203-4B392C8AC00D}" type="presOf" srcId="{4DE4C7AE-B70D-44D8-9A1F-0B4BC78991C1}" destId="{34D78A1D-FDD9-48A5-ADBC-632CCDF7657E}" srcOrd="1" destOrd="0" presId="urn:microsoft.com/office/officeart/2005/8/layout/process1"/>
    <dgm:cxn modelId="{400DB07C-C085-4042-AAC9-AB6471FB99B5}" type="presOf" srcId="{905240E8-F010-465A-B878-40BE4655FAB5}" destId="{27AAFE9B-3663-4137-842E-0F688AC8FE54}" srcOrd="0" destOrd="0" presId="urn:microsoft.com/office/officeart/2005/8/layout/process1"/>
    <dgm:cxn modelId="{86C73594-BC23-47AF-B7B9-47C291FEFF4F}" type="presOf" srcId="{80849BE9-6FBD-4E2F-98C6-CDBC914E2624}" destId="{5137605D-38E5-414A-AD99-27534E4B5E9B}" srcOrd="0" destOrd="0" presId="urn:microsoft.com/office/officeart/2005/8/layout/process1"/>
    <dgm:cxn modelId="{E4704794-F493-491D-977E-ECDB7E65D177}" srcId="{222D2C8F-F025-425B-96C8-8D7D980DA2A0}" destId="{20B4A74A-5B5C-41A8-9306-6CB35DD27421}" srcOrd="2" destOrd="0" parTransId="{DD0727F5-7C05-479C-9651-6C3A5C6E51CB}" sibTransId="{71D06E73-FB35-4394-BBE2-4D69FDA52993}"/>
    <dgm:cxn modelId="{C3CD1995-CDEF-4120-813D-ADDEFDC9EBC6}" type="presOf" srcId="{71D06E73-FB35-4394-BBE2-4D69FDA52993}" destId="{F310663A-F633-42FD-810F-E54AA5509D8B}" srcOrd="1" destOrd="0" presId="urn:microsoft.com/office/officeart/2005/8/layout/process1"/>
    <dgm:cxn modelId="{F0EA11A0-A108-4125-8B90-2D0372D348F2}" type="presOf" srcId="{D689299D-C524-4ED2-B8FC-036DDBC3282C}" destId="{8035927E-93AC-4AE6-9131-BDC0E9E83AA1}" srcOrd="0" destOrd="0" presId="urn:microsoft.com/office/officeart/2005/8/layout/process1"/>
    <dgm:cxn modelId="{B6DD0AA5-45CF-4BC1-AFBE-C619FA6A1CBB}" srcId="{222D2C8F-F025-425B-96C8-8D7D980DA2A0}" destId="{369D8C8B-CE0A-401A-A6DE-C788502EBF2C}" srcOrd="3" destOrd="0" parTransId="{ACDACE86-5D39-479A-A535-F0026B751F95}" sibTransId="{6C352D7E-9590-4B45-A08D-3310D7801994}"/>
    <dgm:cxn modelId="{2DE090A6-7F56-4AFF-A30D-F51E2F8B6D95}" type="presOf" srcId="{369D8C8B-CE0A-401A-A6DE-C788502EBF2C}" destId="{F68D12D6-AFB3-45AD-AED1-C09891B04416}" srcOrd="0" destOrd="0" presId="urn:microsoft.com/office/officeart/2005/8/layout/process1"/>
    <dgm:cxn modelId="{5FCF73AC-4E5E-4DD7-B3A5-9C92C87C161F}" srcId="{222D2C8F-F025-425B-96C8-8D7D980DA2A0}" destId="{80849BE9-6FBD-4E2F-98C6-CDBC914E2624}" srcOrd="4" destOrd="0" parTransId="{8EB306AC-B661-4D17-830B-98D1B06551B0}" sibTransId="{C19CFF35-44C3-42CF-8778-25D30457780D}"/>
    <dgm:cxn modelId="{F071B3B5-8EA7-4668-973E-37365EAF7E9D}" type="presOf" srcId="{6C352D7E-9590-4B45-A08D-3310D7801994}" destId="{AF64A8C2-89FA-49C6-A2E2-2846BFB15DFA}" srcOrd="1" destOrd="0" presId="urn:microsoft.com/office/officeart/2005/8/layout/process1"/>
    <dgm:cxn modelId="{9AF57FC0-E547-47D7-AB66-C7120E567062}" type="presOf" srcId="{71D06E73-FB35-4394-BBE2-4D69FDA52993}" destId="{4F148929-F4D0-4538-B60F-3FB4217F32C1}" srcOrd="0" destOrd="0" presId="urn:microsoft.com/office/officeart/2005/8/layout/process1"/>
    <dgm:cxn modelId="{179020D8-7B8C-49E1-840A-93AD2583F9DB}" type="presOf" srcId="{20B4A74A-5B5C-41A8-9306-6CB35DD27421}" destId="{7A4BD958-7B72-43C1-88E4-E87367D30A86}" srcOrd="0" destOrd="0" presId="urn:microsoft.com/office/officeart/2005/8/layout/process1"/>
    <dgm:cxn modelId="{398952DA-D1AE-4176-877A-990C7F92CF10}" type="presOf" srcId="{4DE4C7AE-B70D-44D8-9A1F-0B4BC78991C1}" destId="{F143ABD4-9628-457E-A1A7-2180F2254306}" srcOrd="0" destOrd="0" presId="urn:microsoft.com/office/officeart/2005/8/layout/process1"/>
    <dgm:cxn modelId="{43E97D38-9D01-4AFE-AD75-35C1AF805DE1}" type="presParOf" srcId="{990B0A76-469A-4F73-95A7-5792CA588995}" destId="{362CDF42-92A3-4F9F-AF5A-B4EDED460770}" srcOrd="0" destOrd="0" presId="urn:microsoft.com/office/officeart/2005/8/layout/process1"/>
    <dgm:cxn modelId="{03728C2D-D3C9-4DA4-8EB6-4FCCC3BA4421}" type="presParOf" srcId="{990B0A76-469A-4F73-95A7-5792CA588995}" destId="{F143ABD4-9628-457E-A1A7-2180F2254306}" srcOrd="1" destOrd="0" presId="urn:microsoft.com/office/officeart/2005/8/layout/process1"/>
    <dgm:cxn modelId="{074966F7-1706-4820-BB3A-4522502638C1}" type="presParOf" srcId="{F143ABD4-9628-457E-A1A7-2180F2254306}" destId="{34D78A1D-FDD9-48A5-ADBC-632CCDF7657E}" srcOrd="0" destOrd="0" presId="urn:microsoft.com/office/officeart/2005/8/layout/process1"/>
    <dgm:cxn modelId="{20423A58-EB0D-49EE-9C38-2D79D60EB0C4}" type="presParOf" srcId="{990B0A76-469A-4F73-95A7-5792CA588995}" destId="{8035927E-93AC-4AE6-9131-BDC0E9E83AA1}" srcOrd="2" destOrd="0" presId="urn:microsoft.com/office/officeart/2005/8/layout/process1"/>
    <dgm:cxn modelId="{B0A06A6E-6866-4ABE-B5EF-EBEF927FE4E9}" type="presParOf" srcId="{990B0A76-469A-4F73-95A7-5792CA588995}" destId="{27AAFE9B-3663-4137-842E-0F688AC8FE54}" srcOrd="3" destOrd="0" presId="urn:microsoft.com/office/officeart/2005/8/layout/process1"/>
    <dgm:cxn modelId="{A0C2819F-07E5-47C3-B901-06CFB0C0F9F6}" type="presParOf" srcId="{27AAFE9B-3663-4137-842E-0F688AC8FE54}" destId="{182E19ED-3EE8-459B-848E-555CFDB5E7B1}" srcOrd="0" destOrd="0" presId="urn:microsoft.com/office/officeart/2005/8/layout/process1"/>
    <dgm:cxn modelId="{7743FEFE-50CF-4C45-9274-BADE6CC07FFB}" type="presParOf" srcId="{990B0A76-469A-4F73-95A7-5792CA588995}" destId="{7A4BD958-7B72-43C1-88E4-E87367D30A86}" srcOrd="4" destOrd="0" presId="urn:microsoft.com/office/officeart/2005/8/layout/process1"/>
    <dgm:cxn modelId="{4920CF39-7125-4917-A9A4-17865ADC4133}" type="presParOf" srcId="{990B0A76-469A-4F73-95A7-5792CA588995}" destId="{4F148929-F4D0-4538-B60F-3FB4217F32C1}" srcOrd="5" destOrd="0" presId="urn:microsoft.com/office/officeart/2005/8/layout/process1"/>
    <dgm:cxn modelId="{D4276906-0DA2-4C31-B066-751E53D722EB}" type="presParOf" srcId="{4F148929-F4D0-4538-B60F-3FB4217F32C1}" destId="{F310663A-F633-42FD-810F-E54AA5509D8B}" srcOrd="0" destOrd="0" presId="urn:microsoft.com/office/officeart/2005/8/layout/process1"/>
    <dgm:cxn modelId="{3CD1688B-8C16-4AF4-95E1-15509B61BFE7}" type="presParOf" srcId="{990B0A76-469A-4F73-95A7-5792CA588995}" destId="{F68D12D6-AFB3-45AD-AED1-C09891B04416}" srcOrd="6" destOrd="0" presId="urn:microsoft.com/office/officeart/2005/8/layout/process1"/>
    <dgm:cxn modelId="{29CF12EB-AF18-4B2B-A8B1-2142F4C48455}" type="presParOf" srcId="{990B0A76-469A-4F73-95A7-5792CA588995}" destId="{B6C4B3DD-CD10-403C-9C43-B370C3ED9447}" srcOrd="7" destOrd="0" presId="urn:microsoft.com/office/officeart/2005/8/layout/process1"/>
    <dgm:cxn modelId="{71789BF6-B1BA-44B3-A682-9E067D7F6D8F}" type="presParOf" srcId="{B6C4B3DD-CD10-403C-9C43-B370C3ED9447}" destId="{AF64A8C2-89FA-49C6-A2E2-2846BFB15DFA}" srcOrd="0" destOrd="0" presId="urn:microsoft.com/office/officeart/2005/8/layout/process1"/>
    <dgm:cxn modelId="{47734EBB-3D4C-4EB6-9788-ADA6EAFCCC38}" type="presParOf" srcId="{990B0A76-469A-4F73-95A7-5792CA588995}" destId="{5137605D-38E5-414A-AD99-27534E4B5E9B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C84CFA-A7D2-4830-99A5-F23457CB43E4}">
      <dsp:nvSpPr>
        <dsp:cNvPr id="0" name=""/>
        <dsp:cNvSpPr/>
      </dsp:nvSpPr>
      <dsp:spPr>
        <a:xfrm>
          <a:off x="-5689414" y="-871046"/>
          <a:ext cx="6774920" cy="6774920"/>
        </a:xfrm>
        <a:prstGeom prst="blockArc">
          <a:avLst>
            <a:gd name="adj1" fmla="val 18900000"/>
            <a:gd name="adj2" fmla="val 2700000"/>
            <a:gd name="adj3" fmla="val 319"/>
          </a:avLst>
        </a:prstGeom>
        <a:solidFill>
          <a:srgbClr val="2A2975"/>
        </a:solidFill>
        <a:ln w="12700" cap="flat" cmpd="sng" algn="ctr">
          <a:solidFill>
            <a:srgbClr val="2A297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98C3E6-2D32-460C-AB12-4F9162AC54F9}">
      <dsp:nvSpPr>
        <dsp:cNvPr id="0" name=""/>
        <dsp:cNvSpPr/>
      </dsp:nvSpPr>
      <dsp:spPr>
        <a:xfrm>
          <a:off x="698556" y="201474"/>
          <a:ext cx="8966540" cy="1610182"/>
        </a:xfrm>
        <a:prstGeom prst="rect">
          <a:avLst/>
        </a:prstGeom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5000">
              <a:srgbClr val="91CFA1">
                <a:alpha val="36000"/>
              </a:srgbClr>
            </a:gs>
            <a:gs pos="0">
              <a:srgbClr val="9EC8C3">
                <a:alpha val="64000"/>
                <a:lumMod val="0"/>
              </a:srgbClr>
            </a:gs>
            <a:gs pos="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ln w="19050" cap="flat" cmpd="sng" algn="ctr">
          <a:solidFill>
            <a:srgbClr val="27328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72000" rIns="1080000" bIns="45720" numCol="1" spcCol="1270" rtlCol="0" anchor="ctr" anchorCtr="0">
          <a:noAutofit/>
        </a:bodyPr>
        <a:lstStyle/>
        <a:p>
          <a:pPr marL="1080000" lvl="0" indent="-228600" algn="l" defTabSz="914400" rtl="0" eaLnBrk="1" latinLnBrk="0" hangingPunct="1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solidFill>
                <a:srgbClr val="24A348"/>
              </a:solidFill>
              <a:latin typeface="Josefin Sans" pitchFamily="2" charset="0"/>
              <a:ea typeface="+mj-ea"/>
              <a:cs typeface="+mj-cs"/>
            </a:rPr>
            <a:t>La Piattaforma</a:t>
          </a:r>
        </a:p>
        <a:p>
          <a:pPr marL="1080000" lvl="1" indent="-228600" algn="l" defTabSz="914400" rtl="0" eaLnBrk="1" latinLnBrk="0" hangingPunct="1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b="0" kern="1200" dirty="0">
              <a:solidFill>
                <a:srgbClr val="2A2975"/>
              </a:solidFill>
              <a:latin typeface="Josefin Sans" pitchFamily="2" charset="0"/>
              <a:ea typeface="+mj-ea"/>
              <a:cs typeface="+mj-cs"/>
            </a:rPr>
            <a:t>Portale Intuitivo</a:t>
          </a:r>
        </a:p>
        <a:p>
          <a:pPr marL="1080000" lvl="1" indent="-228600" algn="l" defTabSz="914400" rtl="0" eaLnBrk="1" latinLnBrk="0" hangingPunct="1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b="0" kern="1200" dirty="0">
              <a:solidFill>
                <a:srgbClr val="2A2975"/>
              </a:solidFill>
              <a:latin typeface="Josefin Sans" pitchFamily="2" charset="0"/>
              <a:ea typeface="+mj-ea"/>
              <a:cs typeface="+mj-cs"/>
            </a:rPr>
            <a:t>Descrizione Procedura QUI</a:t>
          </a:r>
        </a:p>
        <a:p>
          <a:pPr marL="1080000" lvl="1" indent="-228600" algn="l" defTabSz="914400" rtl="0" eaLnBrk="1" latinLnBrk="0" hangingPunct="1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b="0" kern="1200" dirty="0">
              <a:solidFill>
                <a:srgbClr val="2A2975"/>
              </a:solidFill>
              <a:latin typeface="Josefin Sans" pitchFamily="2" charset="0"/>
              <a:ea typeface="+mj-ea"/>
              <a:cs typeface="+mj-cs"/>
            </a:rPr>
            <a:t>Istruzioni &amp; Assistenza</a:t>
          </a:r>
        </a:p>
      </dsp:txBody>
      <dsp:txXfrm>
        <a:off x="698556" y="201474"/>
        <a:ext cx="8966540" cy="1610182"/>
      </dsp:txXfrm>
    </dsp:sp>
    <dsp:sp modelId="{FE513613-C711-40EE-9EB7-0DD56C9247DF}">
      <dsp:nvSpPr>
        <dsp:cNvPr id="0" name=""/>
        <dsp:cNvSpPr/>
      </dsp:nvSpPr>
      <dsp:spPr>
        <a:xfrm>
          <a:off x="69453" y="377462"/>
          <a:ext cx="1258207" cy="1258207"/>
        </a:xfrm>
        <a:prstGeom prst="ellipse">
          <a:avLst/>
        </a:prstGeom>
        <a:gradFill flip="none" rotWithShape="1">
          <a:gsLst>
            <a:gs pos="0">
              <a:srgbClr val="4472C4">
                <a:lumMod val="5000"/>
                <a:lumOff val="95000"/>
              </a:srgbClr>
            </a:gs>
            <a:gs pos="0">
              <a:srgbClr val="91CFA1">
                <a:alpha val="36000"/>
              </a:srgbClr>
            </a:gs>
            <a:gs pos="0">
              <a:srgbClr val="9EC8C3">
                <a:alpha val="64000"/>
                <a:lumMod val="0"/>
              </a:srgbClr>
            </a:gs>
            <a:gs pos="0">
              <a:srgbClr val="EEF2F9"/>
            </a:gs>
            <a:gs pos="77000">
              <a:srgbClr val="4472C4">
                <a:lumMod val="30000"/>
                <a:lumOff val="70000"/>
              </a:srgbClr>
            </a:gs>
          </a:gsLst>
          <a:lin ang="8100000" scaled="1"/>
          <a:tileRect/>
        </a:gradFill>
        <a:ln w="19050" cap="flat" cmpd="sng" algn="ctr">
          <a:solidFill>
            <a:srgbClr val="27328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C72C39-5DEE-45D3-8173-390A0CB4F8E1}">
      <dsp:nvSpPr>
        <dsp:cNvPr id="0" name=""/>
        <dsp:cNvSpPr/>
      </dsp:nvSpPr>
      <dsp:spPr>
        <a:xfrm>
          <a:off x="1059110" y="1880053"/>
          <a:ext cx="8600653" cy="1220803"/>
        </a:xfrm>
        <a:prstGeom prst="rect">
          <a:avLst/>
        </a:prstGeom>
        <a:gradFill flip="none" rotWithShape="1">
          <a:gsLst>
            <a:gs pos="0">
              <a:srgbClr val="4472C4">
                <a:lumMod val="5000"/>
                <a:lumOff val="95000"/>
              </a:srgbClr>
            </a:gs>
            <a:gs pos="75000">
              <a:srgbClr val="91CFA1">
                <a:alpha val="36000"/>
              </a:srgbClr>
            </a:gs>
            <a:gs pos="0">
              <a:srgbClr val="9EC8C3">
                <a:alpha val="64000"/>
                <a:lumMod val="0"/>
              </a:srgbClr>
            </a:gs>
            <a:gs pos="0">
              <a:srgbClr val="4472C4">
                <a:lumMod val="30000"/>
                <a:lumOff val="70000"/>
              </a:srgbClr>
            </a:gs>
          </a:gsLst>
          <a:lin ang="8100000" scaled="1"/>
          <a:tileRect/>
        </a:gradFill>
        <a:ln w="19050" cap="flat" cmpd="sng" algn="ctr">
          <a:solidFill>
            <a:srgbClr val="27328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72000" rIns="1044000" bIns="45720" numCol="1" spcCol="1270" rtlCol="0" anchor="ctr" anchorCtr="0">
          <a:noAutofit/>
        </a:bodyPr>
        <a:lstStyle/>
        <a:p>
          <a:pPr marL="108000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rgbClr val="24A348"/>
              </a:solidFill>
              <a:latin typeface="Josefin Sans" pitchFamily="2" charset="0"/>
            </a:rPr>
            <a:t>Rapidi e Responsivi </a:t>
          </a:r>
        </a:p>
        <a:p>
          <a:pPr marL="108000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b="0" kern="1200" dirty="0">
              <a:solidFill>
                <a:srgbClr val="2A2975"/>
              </a:solidFill>
              <a:latin typeface="Josefin Sans" pitchFamily="2" charset="0"/>
              <a:ea typeface="+mn-ea"/>
              <a:cs typeface="+mn-cs"/>
            </a:rPr>
            <a:t>Momento della Segnalazione: </a:t>
          </a:r>
          <a:r>
            <a:rPr lang="it-IT" sz="1600" b="1" kern="1200" dirty="0">
              <a:solidFill>
                <a:srgbClr val="24A348"/>
              </a:solidFill>
              <a:latin typeface="Josefin Sans" pitchFamily="2" charset="0"/>
              <a:ea typeface="+mn-ea"/>
              <a:cs typeface="+mn-cs"/>
            </a:rPr>
            <a:t>conferma </a:t>
          </a:r>
          <a:r>
            <a:rPr lang="it-IT" sz="1600" b="0" kern="1200" dirty="0">
              <a:solidFill>
                <a:srgbClr val="2A2975"/>
              </a:solidFill>
              <a:latin typeface="Josefin Sans" pitchFamily="2" charset="0"/>
              <a:ea typeface="+mn-ea"/>
              <a:cs typeface="+mn-cs"/>
            </a:rPr>
            <a:t>di invio</a:t>
          </a:r>
        </a:p>
        <a:p>
          <a:pPr marL="108000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b="1" kern="1200" dirty="0">
              <a:solidFill>
                <a:srgbClr val="24A348"/>
              </a:solidFill>
              <a:latin typeface="Josefin Sans" pitchFamily="2" charset="0"/>
              <a:ea typeface="+mn-ea"/>
              <a:cs typeface="+mn-cs"/>
            </a:rPr>
            <a:t>7 giorni </a:t>
          </a:r>
          <a:r>
            <a:rPr lang="it-IT" sz="1600" b="0" kern="1200" dirty="0">
              <a:solidFill>
                <a:srgbClr val="2A2975"/>
              </a:solidFill>
              <a:latin typeface="Josefin Sans" pitchFamily="2" charset="0"/>
              <a:ea typeface="+mn-ea"/>
              <a:cs typeface="+mn-cs"/>
            </a:rPr>
            <a:t>dal momento  della Segnalazione: ricezione </a:t>
          </a:r>
          <a:r>
            <a:rPr lang="it-IT" sz="1600" b="1" kern="1200" dirty="0">
              <a:solidFill>
                <a:srgbClr val="24A348"/>
              </a:solidFill>
              <a:latin typeface="Josefin Sans" pitchFamily="2" charset="0"/>
              <a:ea typeface="+mn-ea"/>
              <a:cs typeface="+mn-cs"/>
            </a:rPr>
            <a:t>presa in carico </a:t>
          </a:r>
          <a:r>
            <a:rPr lang="it-IT" sz="1600" b="0" kern="1200" dirty="0">
              <a:solidFill>
                <a:srgbClr val="2A2975"/>
              </a:solidFill>
              <a:latin typeface="Josefin Sans" pitchFamily="2" charset="0"/>
              <a:ea typeface="+mn-ea"/>
              <a:cs typeface="+mn-cs"/>
            </a:rPr>
            <a:t>della Segnalazione</a:t>
          </a:r>
        </a:p>
        <a:p>
          <a:pPr marL="108000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b="1" kern="1200" dirty="0">
              <a:solidFill>
                <a:srgbClr val="24A348"/>
              </a:solidFill>
              <a:latin typeface="Josefin Sans" pitchFamily="2" charset="0"/>
              <a:ea typeface="+mn-ea"/>
              <a:cs typeface="+mn-cs"/>
            </a:rPr>
            <a:t>3 mesi </a:t>
          </a:r>
          <a:r>
            <a:rPr lang="it-IT" sz="1600" b="0" kern="1200" dirty="0">
              <a:solidFill>
                <a:srgbClr val="2A2975"/>
              </a:solidFill>
              <a:latin typeface="Josefin Sans" pitchFamily="2" charset="0"/>
              <a:ea typeface="+mn-ea"/>
              <a:cs typeface="+mn-cs"/>
            </a:rPr>
            <a:t>dal momento  della Segnalazione: ricezione </a:t>
          </a:r>
          <a:r>
            <a:rPr lang="it-IT" sz="1600" b="1" kern="1200" dirty="0">
              <a:solidFill>
                <a:srgbClr val="24A348"/>
              </a:solidFill>
              <a:latin typeface="Josefin Sans" pitchFamily="2" charset="0"/>
              <a:ea typeface="+mn-ea"/>
              <a:cs typeface="+mn-cs"/>
            </a:rPr>
            <a:t>riscontro</a:t>
          </a:r>
        </a:p>
      </dsp:txBody>
      <dsp:txXfrm>
        <a:off x="1059110" y="1880053"/>
        <a:ext cx="8600653" cy="1220803"/>
      </dsp:txXfrm>
    </dsp:sp>
    <dsp:sp modelId="{9884CD32-C12D-4F3C-9E5D-398623C1AAF5}">
      <dsp:nvSpPr>
        <dsp:cNvPr id="0" name=""/>
        <dsp:cNvSpPr/>
      </dsp:nvSpPr>
      <dsp:spPr>
        <a:xfrm>
          <a:off x="435339" y="1887310"/>
          <a:ext cx="1258207" cy="1258207"/>
        </a:xfrm>
        <a:prstGeom prst="ellipse">
          <a:avLst/>
        </a:prstGeom>
        <a:gradFill flip="none" rotWithShape="1">
          <a:gsLst>
            <a:gs pos="0">
              <a:srgbClr val="4472C4">
                <a:lumMod val="5000"/>
                <a:lumOff val="95000"/>
              </a:srgbClr>
            </a:gs>
            <a:gs pos="0">
              <a:srgbClr val="91CFA1">
                <a:alpha val="36000"/>
              </a:srgbClr>
            </a:gs>
            <a:gs pos="0">
              <a:srgbClr val="9EC8C3">
                <a:alpha val="64000"/>
                <a:lumMod val="0"/>
              </a:srgbClr>
            </a:gs>
            <a:gs pos="0">
              <a:srgbClr val="EEF2F9"/>
            </a:gs>
            <a:gs pos="77000">
              <a:srgbClr val="4472C4">
                <a:lumMod val="30000"/>
                <a:lumOff val="70000"/>
              </a:srgbClr>
            </a:gs>
          </a:gsLst>
          <a:lin ang="8100000" scaled="1"/>
          <a:tileRect/>
        </a:gradFill>
        <a:ln w="19050" cap="flat" cmpd="sng" algn="ctr">
          <a:solidFill>
            <a:srgbClr val="27328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E6C048-F80C-4949-B3ED-EA68E84C4004}">
      <dsp:nvSpPr>
        <dsp:cNvPr id="0" name=""/>
        <dsp:cNvSpPr/>
      </dsp:nvSpPr>
      <dsp:spPr>
        <a:xfrm>
          <a:off x="698556" y="3261448"/>
          <a:ext cx="8966540" cy="1529627"/>
        </a:xfrm>
        <a:prstGeom prst="rect">
          <a:avLst/>
        </a:prstGeom>
        <a:gradFill flip="none" rotWithShape="1">
          <a:gsLst>
            <a:gs pos="0">
              <a:srgbClr val="4472C4">
                <a:lumMod val="5000"/>
                <a:lumOff val="95000"/>
              </a:srgbClr>
            </a:gs>
            <a:gs pos="75000">
              <a:srgbClr val="91CFA1">
                <a:alpha val="36000"/>
              </a:srgbClr>
            </a:gs>
            <a:gs pos="0">
              <a:srgbClr val="9EC8C3">
                <a:alpha val="64000"/>
                <a:lumMod val="0"/>
              </a:srgbClr>
            </a:gs>
            <a:gs pos="0">
              <a:srgbClr val="4472C4">
                <a:lumMod val="30000"/>
                <a:lumOff val="70000"/>
              </a:srgbClr>
            </a:gs>
          </a:gsLst>
          <a:lin ang="8100000" scaled="1"/>
          <a:tileRect/>
        </a:gradFill>
        <a:ln w="19050" cap="flat" cmpd="sng" algn="ctr">
          <a:solidFill>
            <a:srgbClr val="27328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72000" rIns="1044000" bIns="45720" numCol="1" spcCol="1270" rtlCol="0" anchor="ctr" anchorCtr="0">
          <a:noAutofit/>
        </a:bodyPr>
        <a:lstStyle/>
        <a:p>
          <a:pPr marL="1080000" lvl="0" indent="-228600" algn="l" defTabSz="914400" rtl="0" eaLnBrk="1" latinLnBrk="0" hangingPunct="1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rgbClr val="24A348"/>
              </a:solidFill>
              <a:latin typeface="Josefin Sans" pitchFamily="2" charset="0"/>
              <a:ea typeface="+mn-ea"/>
              <a:cs typeface="+mn-cs"/>
            </a:rPr>
            <a:t>Sicuri e Riservati</a:t>
          </a:r>
        </a:p>
        <a:p>
          <a:pPr marL="1080000" lvl="0" indent="-228600" algn="l" defTabSz="914400" rtl="0" eaLnBrk="1" latinLnBrk="0" hangingPunct="1">
            <a:lnSpc>
              <a:spcPct val="8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it-IT" sz="1600" b="0" kern="1200" dirty="0">
              <a:solidFill>
                <a:srgbClr val="2A2975"/>
              </a:solidFill>
              <a:latin typeface="Josefin Sans" pitchFamily="2" charset="0"/>
              <a:ea typeface="+mn-ea"/>
              <a:cs typeface="+mn-cs"/>
            </a:rPr>
            <a:t>Identità conosciuta solo dal </a:t>
          </a:r>
          <a:r>
            <a:rPr lang="it-IT" sz="1600" b="1" kern="1200" dirty="0">
              <a:solidFill>
                <a:srgbClr val="24A348"/>
              </a:solidFill>
              <a:latin typeface="Josefin Sans" pitchFamily="2" charset="0"/>
              <a:ea typeface="+mn-ea"/>
              <a:cs typeface="+mn-cs"/>
            </a:rPr>
            <a:t>Comitato Whistleblowing</a:t>
          </a:r>
          <a:r>
            <a:rPr lang="it-IT" sz="1600" b="0" kern="1200" dirty="0">
              <a:solidFill>
                <a:srgbClr val="2A2975"/>
              </a:solidFill>
              <a:latin typeface="Josefin Sans" pitchFamily="2" charset="0"/>
              <a:ea typeface="+mn-ea"/>
              <a:cs typeface="+mn-cs"/>
            </a:rPr>
            <a:t>, salvo </a:t>
          </a:r>
          <a:r>
            <a:rPr lang="it-IT" sz="1600" b="1" kern="1200" dirty="0">
              <a:solidFill>
                <a:srgbClr val="24A348"/>
              </a:solidFill>
              <a:latin typeface="Josefin Sans" pitchFamily="2" charset="0"/>
              <a:ea typeface="+mn-ea"/>
              <a:cs typeface="+mn-cs"/>
            </a:rPr>
            <a:t>consenso</a:t>
          </a:r>
          <a:r>
            <a:rPr lang="it-IT" sz="1600" b="0" kern="1200" dirty="0">
              <a:solidFill>
                <a:srgbClr val="2A2975"/>
              </a:solidFill>
              <a:latin typeface="Josefin Sans" pitchFamily="2" charset="0"/>
              <a:ea typeface="+mn-ea"/>
              <a:cs typeface="+mn-cs"/>
            </a:rPr>
            <a:t> espresso del Segnalante o </a:t>
          </a:r>
          <a:r>
            <a:rPr lang="it-IT" sz="1600" b="1" kern="1200" dirty="0">
              <a:solidFill>
                <a:srgbClr val="24A348"/>
              </a:solidFill>
              <a:latin typeface="Josefin Sans" pitchFamily="2" charset="0"/>
              <a:ea typeface="+mn-ea"/>
              <a:cs typeface="+mn-cs"/>
            </a:rPr>
            <a:t>procedimento giudiziario</a:t>
          </a:r>
        </a:p>
        <a:p>
          <a:pPr marL="1080000" lvl="0" indent="-228600" algn="l" defTabSz="914400" rtl="0" eaLnBrk="1" latinLnBrk="0" hangingPunct="1">
            <a:lnSpc>
              <a:spcPct val="8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it-IT" sz="1600" b="1" i="0" kern="1200" dirty="0">
              <a:solidFill>
                <a:srgbClr val="24A348"/>
              </a:solidFill>
              <a:latin typeface="Josefin Sans" pitchFamily="2" charset="0"/>
              <a:ea typeface="+mn-ea"/>
              <a:cs typeface="+mn-cs"/>
            </a:rPr>
            <a:t>Riservatezza</a:t>
          </a:r>
          <a:r>
            <a:rPr lang="it-IT" sz="1600" b="0" kern="1200" dirty="0">
              <a:solidFill>
                <a:srgbClr val="2A2975"/>
              </a:solidFill>
              <a:latin typeface="Josefin Sans" pitchFamily="2" charset="0"/>
              <a:ea typeface="+mn-ea"/>
              <a:cs typeface="+mn-cs"/>
            </a:rPr>
            <a:t> garantita ai sensi della normativa Privacy</a:t>
          </a:r>
        </a:p>
        <a:p>
          <a:pPr marL="1080000" lvl="0" indent="-228600" algn="l" defTabSz="914400" rtl="0" eaLnBrk="1" latinLnBrk="0" hangingPunct="1">
            <a:lnSpc>
              <a:spcPct val="8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it-IT" sz="1600" b="1" kern="1200" dirty="0">
              <a:solidFill>
                <a:srgbClr val="24A348"/>
              </a:solidFill>
              <a:latin typeface="Josefin Sans" pitchFamily="2" charset="0"/>
              <a:ea typeface="+mn-ea"/>
              <a:cs typeface="+mn-cs"/>
            </a:rPr>
            <a:t>Divieto di comportamenti ritorsivi </a:t>
          </a:r>
          <a:r>
            <a:rPr lang="it-IT" sz="1600" b="0" kern="1200" dirty="0">
              <a:solidFill>
                <a:srgbClr val="2A2975"/>
              </a:solidFill>
              <a:latin typeface="Josefin Sans" pitchFamily="2" charset="0"/>
              <a:ea typeface="+mn-ea"/>
              <a:cs typeface="+mn-cs"/>
            </a:rPr>
            <a:t>contro il Segnalante</a:t>
          </a:r>
        </a:p>
        <a:p>
          <a:pPr marL="1080000" lvl="0" indent="-228600" algn="l" defTabSz="914400" rtl="0" eaLnBrk="1" latinLnBrk="0" hangingPunct="1">
            <a:lnSpc>
              <a:spcPct val="8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it-IT" sz="1600" b="0" kern="1200" dirty="0">
              <a:solidFill>
                <a:srgbClr val="2A2975"/>
              </a:solidFill>
              <a:latin typeface="Josefin Sans" pitchFamily="2" charset="0"/>
              <a:ea typeface="+mn-ea"/>
              <a:cs typeface="+mn-cs"/>
            </a:rPr>
            <a:t>Protezione estesa a </a:t>
          </a:r>
          <a:r>
            <a:rPr lang="it-IT" sz="1600" b="1" kern="1200" dirty="0">
              <a:solidFill>
                <a:srgbClr val="24A348"/>
              </a:solidFill>
              <a:latin typeface="Josefin Sans" pitchFamily="2" charset="0"/>
              <a:ea typeface="+mn-ea"/>
              <a:cs typeface="+mn-cs"/>
            </a:rPr>
            <a:t>Facilitatori</a:t>
          </a:r>
          <a:r>
            <a:rPr lang="it-IT" sz="1600" b="0" kern="1200" dirty="0">
              <a:solidFill>
                <a:srgbClr val="2A2975"/>
              </a:solidFill>
              <a:latin typeface="Josefin Sans" pitchFamily="2" charset="0"/>
              <a:ea typeface="+mn-ea"/>
              <a:cs typeface="+mn-cs"/>
            </a:rPr>
            <a:t>, </a:t>
          </a:r>
          <a:r>
            <a:rPr lang="it-IT" sz="1600" b="1" kern="1200" dirty="0">
              <a:solidFill>
                <a:srgbClr val="24A348"/>
              </a:solidFill>
              <a:latin typeface="Josefin Sans" pitchFamily="2" charset="0"/>
              <a:ea typeface="+mn-ea"/>
              <a:cs typeface="+mn-cs"/>
            </a:rPr>
            <a:t>Familiari</a:t>
          </a:r>
          <a:r>
            <a:rPr lang="it-IT" sz="1600" b="0" kern="1200" dirty="0">
              <a:solidFill>
                <a:srgbClr val="2A2975"/>
              </a:solidFill>
              <a:latin typeface="Josefin Sans" pitchFamily="2" charset="0"/>
              <a:ea typeface="+mn-ea"/>
              <a:cs typeface="+mn-cs"/>
            </a:rPr>
            <a:t>, </a:t>
          </a:r>
          <a:r>
            <a:rPr lang="it-IT" sz="1600" b="1" kern="1200" dirty="0">
              <a:solidFill>
                <a:srgbClr val="24A348"/>
              </a:solidFill>
              <a:latin typeface="Josefin Sans" pitchFamily="2" charset="0"/>
              <a:ea typeface="+mn-ea"/>
              <a:cs typeface="+mn-cs"/>
            </a:rPr>
            <a:t>Colleghi</a:t>
          </a:r>
          <a:r>
            <a:rPr lang="it-IT" sz="1600" b="0" kern="1200" dirty="0">
              <a:solidFill>
                <a:srgbClr val="2A2975"/>
              </a:solidFill>
              <a:latin typeface="Josefin Sans" pitchFamily="2" charset="0"/>
              <a:ea typeface="+mn-ea"/>
              <a:cs typeface="+mn-cs"/>
            </a:rPr>
            <a:t>, </a:t>
          </a:r>
          <a:r>
            <a:rPr lang="it-IT" sz="1600" b="1" kern="1200" dirty="0">
              <a:solidFill>
                <a:srgbClr val="24A348"/>
              </a:solidFill>
              <a:latin typeface="Josefin Sans" pitchFamily="2" charset="0"/>
              <a:ea typeface="+mn-ea"/>
              <a:cs typeface="+mn-cs"/>
            </a:rPr>
            <a:t>Enti</a:t>
          </a:r>
          <a:r>
            <a:rPr lang="it-IT" sz="1600" b="1" kern="1200" dirty="0">
              <a:solidFill>
                <a:srgbClr val="2A2975"/>
              </a:solidFill>
              <a:latin typeface="Josefin Sans" pitchFamily="2" charset="0"/>
              <a:ea typeface="+mn-ea"/>
              <a:cs typeface="+mn-cs"/>
            </a:rPr>
            <a:t> </a:t>
          </a:r>
          <a:r>
            <a:rPr lang="it-IT" sz="1600" b="0" kern="1200" dirty="0">
              <a:solidFill>
                <a:srgbClr val="2A2975"/>
              </a:solidFill>
              <a:latin typeface="Josefin Sans" pitchFamily="2" charset="0"/>
              <a:ea typeface="+mn-ea"/>
              <a:cs typeface="+mn-cs"/>
            </a:rPr>
            <a:t>del Segnalante</a:t>
          </a:r>
          <a:endParaRPr lang="it-IT" sz="1600" b="1" kern="1200" dirty="0">
            <a:solidFill>
              <a:srgbClr val="2A2975"/>
            </a:solidFill>
            <a:latin typeface="Josefin Sans" pitchFamily="2" charset="0"/>
            <a:ea typeface="+mn-ea"/>
            <a:cs typeface="+mn-cs"/>
          </a:endParaRPr>
        </a:p>
      </dsp:txBody>
      <dsp:txXfrm>
        <a:off x="698556" y="3261448"/>
        <a:ext cx="8966540" cy="1529627"/>
      </dsp:txXfrm>
    </dsp:sp>
    <dsp:sp modelId="{835211FF-1B67-48DE-AD15-C47A72834F59}">
      <dsp:nvSpPr>
        <dsp:cNvPr id="0" name=""/>
        <dsp:cNvSpPr/>
      </dsp:nvSpPr>
      <dsp:spPr>
        <a:xfrm>
          <a:off x="69453" y="3397158"/>
          <a:ext cx="1258207" cy="1258207"/>
        </a:xfrm>
        <a:prstGeom prst="ellipse">
          <a:avLst/>
        </a:prstGeom>
        <a:gradFill flip="none" rotWithShape="1">
          <a:gsLst>
            <a:gs pos="0">
              <a:srgbClr val="4472C4">
                <a:lumMod val="5000"/>
                <a:lumOff val="95000"/>
              </a:srgbClr>
            </a:gs>
            <a:gs pos="0">
              <a:srgbClr val="91CFA1">
                <a:alpha val="36000"/>
              </a:srgbClr>
            </a:gs>
            <a:gs pos="0">
              <a:srgbClr val="9EC8C3">
                <a:alpha val="64000"/>
                <a:lumMod val="0"/>
              </a:srgbClr>
            </a:gs>
            <a:gs pos="0">
              <a:srgbClr val="EEF2F9"/>
            </a:gs>
            <a:gs pos="77000">
              <a:srgbClr val="4472C4">
                <a:lumMod val="30000"/>
                <a:lumOff val="70000"/>
              </a:srgbClr>
            </a:gs>
          </a:gsLst>
          <a:lin ang="8100000" scaled="1"/>
          <a:tileRect/>
        </a:gradFill>
        <a:ln w="19050" cap="flat" cmpd="sng" algn="ctr">
          <a:solidFill>
            <a:srgbClr val="27328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088949-5263-418E-818D-6375A84DAAC5}">
      <dsp:nvSpPr>
        <dsp:cNvPr id="0" name=""/>
        <dsp:cNvSpPr/>
      </dsp:nvSpPr>
      <dsp:spPr>
        <a:xfrm rot="3677482">
          <a:off x="1670258" y="728192"/>
          <a:ext cx="3605070" cy="2709213"/>
        </a:xfrm>
        <a:prstGeom prst="swooshArrow">
          <a:avLst>
            <a:gd name="adj1" fmla="val 16310"/>
            <a:gd name="adj2" fmla="val 31370"/>
          </a:avLst>
        </a:prstGeom>
        <a:solidFill>
          <a:srgbClr val="BCDB8B"/>
        </a:solidFill>
        <a:ln w="19050" cap="flat" cmpd="sng" algn="ctr">
          <a:solidFill>
            <a:srgbClr val="2A297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472C22-FC80-4D67-BDF7-BC3680FA2D04}">
      <dsp:nvSpPr>
        <dsp:cNvPr id="0" name=""/>
        <dsp:cNvSpPr/>
      </dsp:nvSpPr>
      <dsp:spPr>
        <a:xfrm>
          <a:off x="3014649" y="1141541"/>
          <a:ext cx="92263" cy="92263"/>
        </a:xfrm>
        <a:prstGeom prst="ellipse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8A93CA-1BFB-44EC-8B88-F600E4C2DA32}">
      <dsp:nvSpPr>
        <dsp:cNvPr id="0" name=""/>
        <dsp:cNvSpPr/>
      </dsp:nvSpPr>
      <dsp:spPr>
        <a:xfrm>
          <a:off x="7383654" y="2171949"/>
          <a:ext cx="92263" cy="92263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D28D70-34E6-4E53-A210-1B02A460EFD4}">
      <dsp:nvSpPr>
        <dsp:cNvPr id="0" name=""/>
        <dsp:cNvSpPr/>
      </dsp:nvSpPr>
      <dsp:spPr>
        <a:xfrm>
          <a:off x="559640" y="3220664"/>
          <a:ext cx="92263" cy="92263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38C12E-600A-4F89-B88D-A8863B66E7CD}">
      <dsp:nvSpPr>
        <dsp:cNvPr id="0" name=""/>
        <dsp:cNvSpPr/>
      </dsp:nvSpPr>
      <dsp:spPr>
        <a:xfrm>
          <a:off x="762438" y="147633"/>
          <a:ext cx="2294986" cy="677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b" anchorCtr="0">
          <a:noAutofit/>
        </a:bodyPr>
        <a:lstStyle/>
        <a:p>
          <a:pPr marL="0" lvl="0" indent="0" algn="ctr" defTabSz="6223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>
              <a:solidFill>
                <a:srgbClr val="2A2975"/>
              </a:solidFill>
              <a:latin typeface="Josefin Sans" pitchFamily="2" charset="77"/>
              <a:ea typeface="+mn-ea"/>
              <a:cs typeface="Arial" panose="020B0604020202020204" pitchFamily="34" charset="0"/>
            </a:rPr>
            <a:t>DESCRIZIONE DEL FATTO ED EVENTUALI ALLEGAZIONI </a:t>
          </a:r>
        </a:p>
      </dsp:txBody>
      <dsp:txXfrm>
        <a:off x="762438" y="147633"/>
        <a:ext cx="2294986" cy="677164"/>
      </dsp:txXfrm>
    </dsp:sp>
    <dsp:sp modelId="{5A7C1BAA-A29E-42D9-9AE1-5662D1CB7F96}">
      <dsp:nvSpPr>
        <dsp:cNvPr id="0" name=""/>
        <dsp:cNvSpPr/>
      </dsp:nvSpPr>
      <dsp:spPr>
        <a:xfrm>
          <a:off x="2048095" y="2677887"/>
          <a:ext cx="2513971" cy="677164"/>
        </a:xfrm>
        <a:prstGeom prst="rect">
          <a:avLst/>
        </a:prstGeom>
        <a:noFill/>
        <a:ln>
          <a:noFill/>
        </a:ln>
        <a:effectLst>
          <a:outerShdw blurRad="50800" dist="2540000" dir="5400000" sx="1000" sy="1000" algn="ctr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>
              <a:solidFill>
                <a:srgbClr val="2A2975"/>
              </a:solidFill>
              <a:latin typeface="Josefin Sans" pitchFamily="2" charset="77"/>
              <a:ea typeface="+mn-ea"/>
              <a:cs typeface="Arial" panose="020B0604020202020204" pitchFamily="34" charset="0"/>
            </a:rPr>
            <a:t>RECAPITO PER GLI AGGIORNAMENTI</a:t>
          </a:r>
        </a:p>
      </dsp:txBody>
      <dsp:txXfrm>
        <a:off x="2048095" y="2677887"/>
        <a:ext cx="2513971" cy="677164"/>
      </dsp:txXfrm>
    </dsp:sp>
    <dsp:sp modelId="{D9E7E49C-6551-48B1-B0DF-0B8545C74EAE}">
      <dsp:nvSpPr>
        <dsp:cNvPr id="0" name=""/>
        <dsp:cNvSpPr/>
      </dsp:nvSpPr>
      <dsp:spPr>
        <a:xfrm>
          <a:off x="1077252" y="1602930"/>
          <a:ext cx="2001866" cy="677164"/>
        </a:xfrm>
        <a:prstGeom prst="rect">
          <a:avLst/>
        </a:prstGeom>
        <a:noFill/>
        <a:ln>
          <a:noFill/>
        </a:ln>
        <a:effectLst>
          <a:outerShdw blurRad="50800" dist="2540000" dir="5400000" sx="1000" sy="1000" algn="ctr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>
              <a:solidFill>
                <a:srgbClr val="2A2975"/>
              </a:solidFill>
              <a:latin typeface="Josefin Sans" pitchFamily="2" charset="77"/>
              <a:ea typeface="+mn-ea"/>
              <a:cs typeface="Arial" panose="020B0604020202020204" pitchFamily="34" charset="0"/>
            </a:rPr>
            <a:t>INDIVIDUAZIONE DEL SEGNALATO E DELLE PERSONE COINVOLTE</a:t>
          </a:r>
        </a:p>
      </dsp:txBody>
      <dsp:txXfrm>
        <a:off x="1077252" y="1602930"/>
        <a:ext cx="2001866" cy="677164"/>
      </dsp:txXfrm>
    </dsp:sp>
    <dsp:sp modelId="{D6C27D67-BB8F-4E25-99D2-5762256523F6}">
      <dsp:nvSpPr>
        <dsp:cNvPr id="0" name=""/>
        <dsp:cNvSpPr/>
      </dsp:nvSpPr>
      <dsp:spPr>
        <a:xfrm>
          <a:off x="3690740" y="944564"/>
          <a:ext cx="2204782" cy="677164"/>
        </a:xfrm>
        <a:prstGeom prst="rect">
          <a:avLst/>
        </a:prstGeom>
        <a:noFill/>
        <a:ln>
          <a:noFill/>
        </a:ln>
        <a:effectLst>
          <a:outerShdw blurRad="50800" dist="2540000" dir="5400000" sx="1000" sy="1000" algn="ctr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>
              <a:solidFill>
                <a:srgbClr val="2A2975"/>
              </a:solidFill>
              <a:latin typeface="Josefin Sans" pitchFamily="2" charset="77"/>
              <a:ea typeface="+mn-ea"/>
              <a:cs typeface="Arial" panose="020B0604020202020204" pitchFamily="34" charset="0"/>
            </a:rPr>
            <a:t>INDICAZIONE DELLE CIRCOSTANZE DI TEMPO E DI LUOGO</a:t>
          </a:r>
        </a:p>
      </dsp:txBody>
      <dsp:txXfrm>
        <a:off x="3690740" y="944564"/>
        <a:ext cx="2204782" cy="677164"/>
      </dsp:txXfrm>
    </dsp:sp>
    <dsp:sp modelId="{68F52248-C0C3-4DFC-8AA9-3A1054C6208F}">
      <dsp:nvSpPr>
        <dsp:cNvPr id="0" name=""/>
        <dsp:cNvSpPr/>
      </dsp:nvSpPr>
      <dsp:spPr>
        <a:xfrm>
          <a:off x="5194142" y="2807394"/>
          <a:ext cx="2178449" cy="810517"/>
        </a:xfrm>
        <a:prstGeom prst="rect">
          <a:avLst/>
        </a:prstGeom>
        <a:noFill/>
        <a:ln>
          <a:noFill/>
        </a:ln>
        <a:effectLst>
          <a:outerShdw blurRad="50800" dist="2540000" dir="5400000" sx="1000" sy="1000" algn="ctr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0" lvl="0" indent="0" algn="ctr" defTabSz="6223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>
              <a:solidFill>
                <a:srgbClr val="2A2975"/>
              </a:solidFill>
              <a:latin typeface="Josefin Sans" pitchFamily="2" charset="77"/>
              <a:ea typeface="+mn-ea"/>
              <a:cs typeface="Arial" panose="020B0604020202020204" pitchFamily="34" charset="0"/>
            </a:rPr>
            <a:t>ELENCAZIONE POTENZIALI PERSONE A CONOSCENZA DEL FATTO</a:t>
          </a:r>
        </a:p>
      </dsp:txBody>
      <dsp:txXfrm>
        <a:off x="5194142" y="2807394"/>
        <a:ext cx="2178449" cy="8105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2CDF42-92A3-4F9F-AF5A-B4EDED460770}">
      <dsp:nvSpPr>
        <dsp:cNvPr id="0" name=""/>
        <dsp:cNvSpPr/>
      </dsp:nvSpPr>
      <dsp:spPr>
        <a:xfrm>
          <a:off x="6306" y="1748911"/>
          <a:ext cx="1989790" cy="1281005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5000">
              <a:srgbClr val="91CFA1">
                <a:alpha val="36000"/>
              </a:srgbClr>
            </a:gs>
            <a:gs pos="0">
              <a:srgbClr val="9EC8C3">
                <a:alpha val="64000"/>
                <a:lumMod val="0"/>
              </a:srgbClr>
            </a:gs>
            <a:gs pos="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ln w="19050" cap="flat" cmpd="sng" algn="ctr">
          <a:solidFill>
            <a:srgbClr val="27328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288000" bIns="45720" numCol="1" spcCol="1270" rtlCol="0" anchor="ctr" anchorCtr="0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>
              <a:solidFill>
                <a:srgbClr val="2A2975"/>
              </a:solidFill>
              <a:latin typeface="Josefin Sans" pitchFamily="2" charset="77"/>
              <a:ea typeface="+mj-ea"/>
              <a:cs typeface="+mj-cs"/>
            </a:rPr>
            <a:t>Segnalante</a:t>
          </a:r>
        </a:p>
      </dsp:txBody>
      <dsp:txXfrm>
        <a:off x="43825" y="1786430"/>
        <a:ext cx="1914752" cy="1205967"/>
      </dsp:txXfrm>
    </dsp:sp>
    <dsp:sp modelId="{F143ABD4-9628-457E-A1A7-2180F2254306}">
      <dsp:nvSpPr>
        <dsp:cNvPr id="0" name=""/>
        <dsp:cNvSpPr/>
      </dsp:nvSpPr>
      <dsp:spPr>
        <a:xfrm>
          <a:off x="2092636" y="2269704"/>
          <a:ext cx="204664" cy="2394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000" kern="1200"/>
        </a:p>
      </dsp:txBody>
      <dsp:txXfrm>
        <a:off x="2092636" y="2317588"/>
        <a:ext cx="143265" cy="143650"/>
      </dsp:txXfrm>
    </dsp:sp>
    <dsp:sp modelId="{8035927E-93AC-4AE6-9131-BDC0E9E83AA1}">
      <dsp:nvSpPr>
        <dsp:cNvPr id="0" name=""/>
        <dsp:cNvSpPr/>
      </dsp:nvSpPr>
      <dsp:spPr>
        <a:xfrm>
          <a:off x="2382255" y="1748911"/>
          <a:ext cx="1989790" cy="1281005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4472C4">
                <a:lumMod val="5000"/>
                <a:lumOff val="95000"/>
              </a:srgbClr>
            </a:gs>
            <a:gs pos="75000">
              <a:srgbClr val="91CFA1">
                <a:alpha val="36000"/>
              </a:srgbClr>
            </a:gs>
            <a:gs pos="0">
              <a:srgbClr val="9EC8C3">
                <a:alpha val="64000"/>
                <a:lumMod val="0"/>
              </a:srgbClr>
            </a:gs>
            <a:gs pos="0">
              <a:srgbClr val="4472C4">
                <a:lumMod val="30000"/>
                <a:lumOff val="70000"/>
              </a:srgbClr>
            </a:gs>
          </a:gsLst>
          <a:lin ang="8100000" scaled="1"/>
          <a:tileRect/>
        </a:gradFill>
        <a:ln w="19050" cap="flat" cmpd="sng" algn="ctr">
          <a:solidFill>
            <a:srgbClr val="27328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288000" bIns="45720" numCol="1" spcCol="1270" rtlCol="0" anchor="ctr" anchorCtr="0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>
              <a:solidFill>
                <a:srgbClr val="24A348"/>
              </a:solidFill>
              <a:latin typeface="Josefin Sans" pitchFamily="2" charset="77"/>
              <a:ea typeface="+mn-ea"/>
              <a:cs typeface="+mn-cs"/>
            </a:rPr>
            <a:t>Comitato Whistleblowing di Gruppo</a:t>
          </a:r>
        </a:p>
      </dsp:txBody>
      <dsp:txXfrm>
        <a:off x="2419774" y="1786430"/>
        <a:ext cx="1914752" cy="1205967"/>
      </dsp:txXfrm>
    </dsp:sp>
    <dsp:sp modelId="{27AAFE9B-3663-4137-842E-0F688AC8FE54}">
      <dsp:nvSpPr>
        <dsp:cNvPr id="0" name=""/>
        <dsp:cNvSpPr/>
      </dsp:nvSpPr>
      <dsp:spPr>
        <a:xfrm>
          <a:off x="4468585" y="2269704"/>
          <a:ext cx="204664" cy="2394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000" kern="1200"/>
        </a:p>
      </dsp:txBody>
      <dsp:txXfrm>
        <a:off x="4468585" y="2317588"/>
        <a:ext cx="143265" cy="143650"/>
      </dsp:txXfrm>
    </dsp:sp>
    <dsp:sp modelId="{7A4BD958-7B72-43C1-88E4-E87367D30A86}">
      <dsp:nvSpPr>
        <dsp:cNvPr id="0" name=""/>
        <dsp:cNvSpPr/>
      </dsp:nvSpPr>
      <dsp:spPr>
        <a:xfrm>
          <a:off x="4758204" y="1748911"/>
          <a:ext cx="1989790" cy="1281005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4472C4">
                <a:lumMod val="5000"/>
                <a:lumOff val="95000"/>
              </a:srgbClr>
            </a:gs>
            <a:gs pos="75000">
              <a:srgbClr val="91CFA1">
                <a:alpha val="36000"/>
              </a:srgbClr>
            </a:gs>
            <a:gs pos="0">
              <a:srgbClr val="9EC8C3">
                <a:alpha val="64000"/>
                <a:lumMod val="0"/>
              </a:srgbClr>
            </a:gs>
            <a:gs pos="0">
              <a:srgbClr val="4472C4">
                <a:lumMod val="30000"/>
                <a:lumOff val="70000"/>
              </a:srgbClr>
            </a:gs>
          </a:gsLst>
          <a:lin ang="8100000" scaled="1"/>
          <a:tileRect/>
        </a:gradFill>
        <a:ln w="19050" cap="flat" cmpd="sng" algn="ctr">
          <a:solidFill>
            <a:srgbClr val="27328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288000" bIns="45720" numCol="1" spcCol="1270" rtlCol="0" anchor="ctr" anchorCtr="0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 err="1">
              <a:solidFill>
                <a:schemeClr val="accent2">
                  <a:lumMod val="75000"/>
                </a:schemeClr>
              </a:solidFill>
              <a:latin typeface="Josefin Sans" pitchFamily="2" charset="77"/>
              <a:ea typeface="+mn-ea"/>
              <a:cs typeface="+mn-cs"/>
            </a:rPr>
            <a:t>OdV</a:t>
          </a:r>
          <a:r>
            <a:rPr lang="it-IT" sz="1600" kern="1200" dirty="0">
              <a:solidFill>
                <a:schemeClr val="accent2">
                  <a:lumMod val="75000"/>
                </a:schemeClr>
              </a:solidFill>
              <a:latin typeface="Josefin Sans" pitchFamily="2" charset="77"/>
              <a:ea typeface="+mn-ea"/>
              <a:cs typeface="+mn-cs"/>
            </a:rPr>
            <a:t> - Funzioni di </a:t>
          </a:r>
          <a:r>
            <a:rPr lang="it-IT" sz="1600" i="1" kern="1200" dirty="0">
              <a:solidFill>
                <a:schemeClr val="accent2">
                  <a:lumMod val="75000"/>
                </a:schemeClr>
              </a:solidFill>
              <a:latin typeface="Josefin Sans" pitchFamily="2" charset="77"/>
              <a:ea typeface="+mn-ea"/>
              <a:cs typeface="+mn-cs"/>
            </a:rPr>
            <a:t>Audit</a:t>
          </a:r>
          <a:r>
            <a:rPr lang="it-IT" sz="1600" kern="1200" dirty="0">
              <a:solidFill>
                <a:schemeClr val="accent2">
                  <a:lumMod val="75000"/>
                </a:schemeClr>
              </a:solidFill>
              <a:latin typeface="Josefin Sans" pitchFamily="2" charset="77"/>
              <a:ea typeface="+mn-ea"/>
              <a:cs typeface="+mn-cs"/>
            </a:rPr>
            <a:t> della Società in cui si è asseritamente verificata la Violazione</a:t>
          </a:r>
        </a:p>
      </dsp:txBody>
      <dsp:txXfrm>
        <a:off x="4795723" y="1786430"/>
        <a:ext cx="1914752" cy="1205967"/>
      </dsp:txXfrm>
    </dsp:sp>
    <dsp:sp modelId="{4F148929-F4D0-4538-B60F-3FB4217F32C1}">
      <dsp:nvSpPr>
        <dsp:cNvPr id="0" name=""/>
        <dsp:cNvSpPr/>
      </dsp:nvSpPr>
      <dsp:spPr>
        <a:xfrm>
          <a:off x="6844534" y="2269704"/>
          <a:ext cx="204664" cy="2394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000" kern="1200"/>
        </a:p>
      </dsp:txBody>
      <dsp:txXfrm>
        <a:off x="6844534" y="2317588"/>
        <a:ext cx="143265" cy="143650"/>
      </dsp:txXfrm>
    </dsp:sp>
    <dsp:sp modelId="{F68D12D6-AFB3-45AD-AED1-C09891B04416}">
      <dsp:nvSpPr>
        <dsp:cNvPr id="0" name=""/>
        <dsp:cNvSpPr/>
      </dsp:nvSpPr>
      <dsp:spPr>
        <a:xfrm>
          <a:off x="7134153" y="1748911"/>
          <a:ext cx="1989790" cy="1281005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4472C4">
                <a:lumMod val="5000"/>
                <a:lumOff val="95000"/>
              </a:srgbClr>
            </a:gs>
            <a:gs pos="75000">
              <a:srgbClr val="91CFA1">
                <a:alpha val="36000"/>
              </a:srgbClr>
            </a:gs>
            <a:gs pos="0">
              <a:srgbClr val="9EC8C3">
                <a:alpha val="64000"/>
                <a:lumMod val="0"/>
              </a:srgbClr>
            </a:gs>
            <a:gs pos="0">
              <a:srgbClr val="4472C4">
                <a:lumMod val="30000"/>
                <a:lumOff val="70000"/>
              </a:srgbClr>
            </a:gs>
          </a:gsLst>
          <a:lin ang="8100000" scaled="1"/>
          <a:tileRect/>
        </a:gradFill>
        <a:ln w="19050" cap="flat" cmpd="sng" algn="ctr">
          <a:solidFill>
            <a:srgbClr val="27328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288000" bIns="45720" numCol="1" spcCol="1270" rtlCol="0" anchor="ctr" anchorCtr="0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>
              <a:solidFill>
                <a:srgbClr val="24A348"/>
              </a:solidFill>
              <a:latin typeface="Josefin Sans" pitchFamily="2" charset="77"/>
              <a:ea typeface="+mn-ea"/>
              <a:cs typeface="+mn-cs"/>
            </a:rPr>
            <a:t>Comitato Whistleblowing di Gruppo</a:t>
          </a:r>
        </a:p>
      </dsp:txBody>
      <dsp:txXfrm>
        <a:off x="7171672" y="1786430"/>
        <a:ext cx="1914752" cy="1205967"/>
      </dsp:txXfrm>
    </dsp:sp>
    <dsp:sp modelId="{B6C4B3DD-CD10-403C-9C43-B370C3ED9447}">
      <dsp:nvSpPr>
        <dsp:cNvPr id="0" name=""/>
        <dsp:cNvSpPr/>
      </dsp:nvSpPr>
      <dsp:spPr>
        <a:xfrm>
          <a:off x="9220483" y="2269704"/>
          <a:ext cx="204664" cy="2394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000" kern="1200"/>
        </a:p>
      </dsp:txBody>
      <dsp:txXfrm>
        <a:off x="9220483" y="2317588"/>
        <a:ext cx="143265" cy="143650"/>
      </dsp:txXfrm>
    </dsp:sp>
    <dsp:sp modelId="{5137605D-38E5-414A-AD99-27534E4B5E9B}">
      <dsp:nvSpPr>
        <dsp:cNvPr id="0" name=""/>
        <dsp:cNvSpPr/>
      </dsp:nvSpPr>
      <dsp:spPr>
        <a:xfrm>
          <a:off x="9510102" y="1748911"/>
          <a:ext cx="1989790" cy="1281005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4472C4">
                <a:lumMod val="5000"/>
                <a:lumOff val="95000"/>
              </a:srgbClr>
            </a:gs>
            <a:gs pos="75000">
              <a:srgbClr val="91CFA1">
                <a:alpha val="36000"/>
              </a:srgbClr>
            </a:gs>
            <a:gs pos="0">
              <a:srgbClr val="9EC8C3">
                <a:alpha val="64000"/>
                <a:lumMod val="0"/>
              </a:srgbClr>
            </a:gs>
            <a:gs pos="0">
              <a:srgbClr val="4472C4">
                <a:lumMod val="30000"/>
                <a:lumOff val="70000"/>
              </a:srgbClr>
            </a:gs>
          </a:gsLst>
          <a:lin ang="8100000" scaled="1"/>
          <a:tileRect/>
        </a:gradFill>
        <a:ln w="19050" cap="flat" cmpd="sng" algn="ctr">
          <a:solidFill>
            <a:srgbClr val="27328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288000" bIns="45720" numCol="1" spcCol="1270" rtlCol="0" anchor="ctr" anchorCtr="0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>
              <a:solidFill>
                <a:srgbClr val="2A2975"/>
              </a:solidFill>
              <a:latin typeface="Josefin Sans" pitchFamily="2" charset="77"/>
              <a:ea typeface="+mn-ea"/>
              <a:cs typeface="+mn-cs"/>
            </a:rPr>
            <a:t>Segnalante</a:t>
          </a:r>
          <a:br>
            <a:rPr lang="it-IT" sz="1600" kern="1200" dirty="0">
              <a:solidFill>
                <a:srgbClr val="2A2975"/>
              </a:solidFill>
              <a:latin typeface="Josefin Sans" pitchFamily="2" charset="77"/>
              <a:ea typeface="+mn-ea"/>
              <a:cs typeface="+mn-cs"/>
            </a:rPr>
          </a:br>
          <a:r>
            <a:rPr lang="it-IT" sz="1600" kern="1200" dirty="0">
              <a:solidFill>
                <a:srgbClr val="2A2975"/>
              </a:solidFill>
              <a:latin typeface="Josefin Sans" pitchFamily="2" charset="77"/>
              <a:ea typeface="+mn-ea"/>
              <a:cs typeface="+mn-cs"/>
            </a:rPr>
            <a:t>(riscontro)</a:t>
          </a:r>
        </a:p>
      </dsp:txBody>
      <dsp:txXfrm>
        <a:off x="9547621" y="1786430"/>
        <a:ext cx="1914752" cy="12059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871B2723-510D-4C4F-8783-2EF2A200AB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8EB3FB2-6A71-6A48-951C-E52D68206D3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C67D02-50F1-574F-9247-2DFD3E611BD9}" type="datetimeFigureOut">
              <a:rPr lang="it-IT" smtClean="0"/>
              <a:t>31/07/2024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2D6A25A-E0E0-D34D-84D2-51A4AFB47F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1CC949A-EE0D-174C-9A87-96A145FCD0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5C6C2F-AF84-594F-88A3-D5A3185CC4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31199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1BD9B7-2521-B742-85A8-7A67304768F2}" type="datetimeFigureOut">
              <a:rPr lang="it-IT" smtClean="0"/>
              <a:t>31/07/2024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09CEBE-3993-B84C-9F34-62A5E13451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41539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ertina_payo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E4491A47-6D87-CC4A-A6F0-EC9E17AA6A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8000" y="5804014"/>
            <a:ext cx="1300432" cy="755656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6D74CC63-5DBA-D845-B87F-69DE937990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0400" y="5880214"/>
            <a:ext cx="1300432" cy="75565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16A89B5-6B1D-7347-9597-ADB1B1EE1A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-27310"/>
            <a:ext cx="12182668" cy="6894641"/>
          </a:xfrm>
          <a:prstGeom prst="rect">
            <a:avLst/>
          </a:prstGeom>
        </p:spPr>
      </p:pic>
      <p:pic>
        <p:nvPicPr>
          <p:cNvPr id="5" name="Immagine 4" descr="Immagine che contiene Carattere, logo, Elementi grafici, grafica&#10;&#10;Descrizione generata automaticamente">
            <a:extLst>
              <a:ext uri="{FF2B5EF4-FFF2-40B4-BE49-F238E27FC236}">
                <a16:creationId xmlns:a16="http://schemas.microsoft.com/office/drawing/2014/main" id="{79F38BEB-D5C5-74F8-06A0-9C07FAE5EC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68594" y="588634"/>
            <a:ext cx="8187869" cy="530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469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magine e testo a d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id="{43DFE152-A71C-554E-AD22-E7C71EF3A4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07"/>
            <a:ext cx="12189495" cy="6931282"/>
          </a:xfrm>
          <a:prstGeom prst="rect">
            <a:avLst/>
          </a:prstGeom>
        </p:spPr>
      </p:pic>
      <p:sp>
        <p:nvSpPr>
          <p:cNvPr id="13" name="Titolo Testo">
            <a:extLst>
              <a:ext uri="{FF2B5EF4-FFF2-40B4-BE49-F238E27FC236}">
                <a16:creationId xmlns:a16="http://schemas.microsoft.com/office/drawing/2014/main" id="{959BAA14-C2BB-C04A-8E24-A0D7F36D663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51341" y="365125"/>
            <a:ext cx="10515600" cy="647247"/>
          </a:xfrm>
          <a:prstGeom prst="rect">
            <a:avLst/>
          </a:prstGeom>
        </p:spPr>
        <p:txBody>
          <a:bodyPr/>
          <a:lstStyle>
            <a:lvl1pPr>
              <a:defRPr sz="4400" kern="1200" dirty="0">
                <a:solidFill>
                  <a:srgbClr val="283278"/>
                </a:solidFill>
                <a:latin typeface="Josefin Sans" pitchFamily="2" charset="77"/>
                <a:ea typeface="+mj-ea"/>
                <a:cs typeface="+mj-cs"/>
              </a:defRPr>
            </a:lvl1pPr>
          </a:lstStyle>
          <a:p>
            <a:r>
              <a:rPr lang="it-IT" dirty="0"/>
              <a:t>Inserire il titolo</a:t>
            </a:r>
            <a:endParaRPr dirty="0"/>
          </a:p>
        </p:txBody>
      </p:sp>
      <p:sp>
        <p:nvSpPr>
          <p:cNvPr id="15" name="Segnaposto immagine 2">
            <a:extLst>
              <a:ext uri="{FF2B5EF4-FFF2-40B4-BE49-F238E27FC236}">
                <a16:creationId xmlns:a16="http://schemas.microsoft.com/office/drawing/2014/main" id="{9BC0D452-EBDA-3644-A28B-A2FA79C48DDB}"/>
              </a:ext>
            </a:extLst>
          </p:cNvPr>
          <p:cNvSpPr>
            <a:spLocks noGrp="1"/>
          </p:cNvSpPr>
          <p:nvPr>
            <p:ph type="pic" sz="half" idx="13" hasCustomPrompt="1"/>
          </p:nvPr>
        </p:nvSpPr>
        <p:spPr>
          <a:xfrm>
            <a:off x="572568" y="1813217"/>
            <a:ext cx="5136573" cy="389346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>
              <a:buNone/>
              <a:defRPr b="0" i="0">
                <a:latin typeface="Josefin Sans" pitchFamily="2" charset="77"/>
              </a:defRPr>
            </a:lvl1pPr>
          </a:lstStyle>
          <a:p>
            <a:r>
              <a:rPr lang="it-IT" dirty="0"/>
              <a:t>Inserire immagine</a:t>
            </a:r>
            <a:endParaRPr dirty="0"/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4599C271-022C-7D49-BA91-808EF48D033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096000" y="1789576"/>
            <a:ext cx="5299047" cy="64724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67"/>
              </a:spcBef>
              <a:buNone/>
              <a:defRPr sz="2000" b="1" i="0" baseline="0">
                <a:solidFill>
                  <a:srgbClr val="69B54D"/>
                </a:solidFill>
                <a:latin typeface="Josefin Sans" pitchFamily="2" charset="77"/>
              </a:defRPr>
            </a:lvl1pPr>
            <a:lvl2pPr marL="173562" indent="-124881">
              <a:lnSpc>
                <a:spcPct val="100000"/>
              </a:lnSpc>
              <a:spcBef>
                <a:spcPts val="133"/>
              </a:spcBef>
              <a:buNone/>
              <a:defRPr sz="1600" b="0" i="0">
                <a:solidFill>
                  <a:srgbClr val="000000"/>
                </a:solidFill>
                <a:latin typeface="Josefin Sans" pitchFamily="2" charset="77"/>
              </a:defRPr>
            </a:lvl2pPr>
            <a:lvl3pPr marL="353475" indent="-150280">
              <a:lnSpc>
                <a:spcPct val="100000"/>
              </a:lnSpc>
              <a:defRPr sz="1467" b="0" i="0">
                <a:solidFill>
                  <a:srgbClr val="000000"/>
                </a:solidFill>
                <a:latin typeface="Josefin Sans" pitchFamily="2" charset="77"/>
              </a:defRPr>
            </a:lvl3pPr>
            <a:lvl4pPr marL="467772" indent="-112181">
              <a:lnSpc>
                <a:spcPct val="100000"/>
              </a:lnSpc>
              <a:tabLst/>
              <a:defRPr sz="1333" b="0" i="0">
                <a:solidFill>
                  <a:srgbClr val="000000"/>
                </a:solidFill>
                <a:latin typeface="Josefin Sans" pitchFamily="2" charset="77"/>
              </a:defRPr>
            </a:lvl4pPr>
            <a:lvl5pPr marL="626518" indent="-143930">
              <a:lnSpc>
                <a:spcPct val="100000"/>
              </a:lnSpc>
              <a:defRPr sz="1333" b="0" i="0">
                <a:solidFill>
                  <a:srgbClr val="000000"/>
                </a:solidFill>
                <a:latin typeface="Josefin Sans" pitchFamily="2" charset="77"/>
              </a:defRPr>
            </a:lvl5pPr>
          </a:lstStyle>
          <a:p>
            <a:pPr lvl="0"/>
            <a:r>
              <a:rPr lang="en-US" dirty="0"/>
              <a:t>INSERIRE SOTTOTITOLO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AADE7BC3-C2D8-DE4B-AE58-29E70F1CAED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96000" y="2483581"/>
            <a:ext cx="5299047" cy="3223106"/>
          </a:xfrm>
        </p:spPr>
        <p:txBody>
          <a:bodyPr/>
          <a:lstStyle>
            <a:lvl1pPr>
              <a:lnSpc>
                <a:spcPct val="100000"/>
              </a:lnSpc>
              <a:spcBef>
                <a:spcPts val="667"/>
              </a:spcBef>
              <a:buNone/>
              <a:defRPr sz="1800" b="0" i="0" baseline="0">
                <a:solidFill>
                  <a:schemeClr val="tx1"/>
                </a:solidFill>
                <a:latin typeface="Josefin Sans" pitchFamily="2" charset="77"/>
              </a:defRPr>
            </a:lvl1pPr>
            <a:lvl2pPr marL="173562" indent="-124881">
              <a:lnSpc>
                <a:spcPct val="100000"/>
              </a:lnSpc>
              <a:spcBef>
                <a:spcPts val="133"/>
              </a:spcBef>
              <a:buNone/>
              <a:defRPr sz="1600" b="0" i="0">
                <a:solidFill>
                  <a:srgbClr val="000000"/>
                </a:solidFill>
                <a:latin typeface="Josefin Sans" pitchFamily="2" charset="77"/>
              </a:defRPr>
            </a:lvl2pPr>
            <a:lvl3pPr marL="353475" indent="-150280">
              <a:lnSpc>
                <a:spcPct val="100000"/>
              </a:lnSpc>
              <a:defRPr sz="1467" b="0" i="0">
                <a:solidFill>
                  <a:srgbClr val="000000"/>
                </a:solidFill>
                <a:latin typeface="Josefin Sans" pitchFamily="2" charset="77"/>
              </a:defRPr>
            </a:lvl3pPr>
            <a:lvl4pPr marL="467772" indent="-112181">
              <a:lnSpc>
                <a:spcPct val="100000"/>
              </a:lnSpc>
              <a:tabLst/>
              <a:defRPr sz="1333" b="0" i="0">
                <a:solidFill>
                  <a:srgbClr val="000000"/>
                </a:solidFill>
                <a:latin typeface="Josefin Sans" pitchFamily="2" charset="77"/>
              </a:defRPr>
            </a:lvl4pPr>
            <a:lvl5pPr marL="626518" indent="-143930">
              <a:lnSpc>
                <a:spcPct val="100000"/>
              </a:lnSpc>
              <a:defRPr sz="1333" b="0" i="0">
                <a:solidFill>
                  <a:srgbClr val="000000"/>
                </a:solidFill>
                <a:latin typeface="Josefin Sans" pitchFamily="2" charset="77"/>
              </a:defRPr>
            </a:lvl5pPr>
          </a:lstStyle>
          <a:p>
            <a:pPr lvl="0"/>
            <a:r>
              <a:rPr lang="en-US" dirty="0" err="1"/>
              <a:t>Inserire</a:t>
            </a:r>
            <a:r>
              <a:rPr lang="en-US" dirty="0"/>
              <a:t> testo</a:t>
            </a:r>
          </a:p>
        </p:txBody>
      </p:sp>
    </p:spTree>
    <p:extLst>
      <p:ext uri="{BB962C8B-B14F-4D97-AF65-F5344CB8AC3E}">
        <p14:creationId xmlns:p14="http://schemas.microsoft.com/office/powerpoint/2010/main" val="17102913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  <p15:guide id="2" orient="horz" userDrawn="1">
          <p15:clr>
            <a:srgbClr val="FBAE40"/>
          </p15:clr>
        </p15:guide>
        <p15:guide id="3" orient="horz" pos="4320" userDrawn="1">
          <p15:clr>
            <a:srgbClr val="FBAE40"/>
          </p15:clr>
        </p15:guide>
        <p15:guide id="4" pos="7650" userDrawn="1">
          <p15:clr>
            <a:srgbClr val="FBAE40"/>
          </p15:clr>
        </p15:guide>
        <p15:guide id="5" orient="horz" pos="527" userDrawn="1">
          <p15:clr>
            <a:srgbClr val="A4A3A4"/>
          </p15:clr>
        </p15:guide>
        <p15:guide id="6" pos="370" userDrawn="1">
          <p15:clr>
            <a:srgbClr val="A4A3A4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magine e testo a s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CEA68E79-E5A4-C742-A848-D77FD783E9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07"/>
            <a:ext cx="12189495" cy="6931282"/>
          </a:xfrm>
          <a:prstGeom prst="rect">
            <a:avLst/>
          </a:prstGeom>
        </p:spPr>
      </p:pic>
      <p:sp>
        <p:nvSpPr>
          <p:cNvPr id="7" name="Numero diapositiva">
            <a:extLst>
              <a:ext uri="{FF2B5EF4-FFF2-40B4-BE49-F238E27FC236}">
                <a16:creationId xmlns:a16="http://schemas.microsoft.com/office/drawing/2014/main" id="{21243225-B831-C341-8E4D-EF9E6F5EFA4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466257" y="6504904"/>
            <a:ext cx="685800" cy="282756"/>
          </a:xfrm>
          <a:prstGeom prst="rect">
            <a:avLst/>
          </a:prstGeom>
        </p:spPr>
        <p:txBody>
          <a:bodyPr/>
          <a:lstStyle>
            <a:lvl1pPr>
              <a:defRPr sz="1050" b="0" i="0">
                <a:latin typeface="Josefin Sans Light" pitchFamily="2" charset="77"/>
              </a:defRPr>
            </a:lvl1pPr>
          </a:lstStyle>
          <a:p>
            <a:fld id="{86CB4B4D-7CA3-9044-876B-883B54F8677D}" type="slidenum">
              <a:rPr lang="it-IT" smtClean="0"/>
              <a:pPr/>
              <a:t>‹N›</a:t>
            </a:fld>
            <a:endParaRPr lang="it-IT" sz="105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4014D0-C907-9D40-B66A-D62D3DFFFA1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81868" y="1801915"/>
            <a:ext cx="3674533" cy="64724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67"/>
              </a:spcBef>
              <a:buNone/>
              <a:defRPr sz="2000" b="1" i="0" baseline="0">
                <a:solidFill>
                  <a:srgbClr val="69B54D"/>
                </a:solidFill>
                <a:latin typeface="Josefin Sans" pitchFamily="2" charset="77"/>
              </a:defRPr>
            </a:lvl1pPr>
            <a:lvl2pPr marL="173562" indent="-124881">
              <a:lnSpc>
                <a:spcPct val="100000"/>
              </a:lnSpc>
              <a:spcBef>
                <a:spcPts val="133"/>
              </a:spcBef>
              <a:buNone/>
              <a:defRPr sz="1600" b="0" i="0">
                <a:solidFill>
                  <a:srgbClr val="000000"/>
                </a:solidFill>
                <a:latin typeface="Josefin Sans" pitchFamily="2" charset="77"/>
              </a:defRPr>
            </a:lvl2pPr>
            <a:lvl3pPr marL="353475" indent="-150280">
              <a:lnSpc>
                <a:spcPct val="100000"/>
              </a:lnSpc>
              <a:defRPr sz="1467" b="0" i="0">
                <a:solidFill>
                  <a:srgbClr val="000000"/>
                </a:solidFill>
                <a:latin typeface="Josefin Sans" pitchFamily="2" charset="77"/>
              </a:defRPr>
            </a:lvl3pPr>
            <a:lvl4pPr marL="467772" indent="-112181">
              <a:lnSpc>
                <a:spcPct val="100000"/>
              </a:lnSpc>
              <a:tabLst/>
              <a:defRPr sz="1333" b="0" i="0">
                <a:solidFill>
                  <a:srgbClr val="000000"/>
                </a:solidFill>
                <a:latin typeface="Josefin Sans" pitchFamily="2" charset="77"/>
              </a:defRPr>
            </a:lvl4pPr>
            <a:lvl5pPr marL="626518" indent="-143930">
              <a:lnSpc>
                <a:spcPct val="100000"/>
              </a:lnSpc>
              <a:defRPr sz="1333" b="0" i="0">
                <a:solidFill>
                  <a:srgbClr val="000000"/>
                </a:solidFill>
                <a:latin typeface="Josefin Sans" pitchFamily="2" charset="77"/>
              </a:defRPr>
            </a:lvl5pPr>
          </a:lstStyle>
          <a:p>
            <a:pPr lvl="0"/>
            <a:r>
              <a:rPr lang="en-US" dirty="0"/>
              <a:t>INSERIRE SOTTOTITOLO</a:t>
            </a:r>
          </a:p>
        </p:txBody>
      </p:sp>
      <p:sp>
        <p:nvSpPr>
          <p:cNvPr id="8" name="Segnaposto immagine 4">
            <a:extLst>
              <a:ext uri="{FF2B5EF4-FFF2-40B4-BE49-F238E27FC236}">
                <a16:creationId xmlns:a16="http://schemas.microsoft.com/office/drawing/2014/main" id="{C6DFD410-C9D6-D646-AB65-97C42A9549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55257" y="1801917"/>
            <a:ext cx="7362495" cy="3879310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078C5998-9839-FE4C-83C2-AA1BBD4FFED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1868" y="2519365"/>
            <a:ext cx="3674533" cy="3187321"/>
          </a:xfrm>
        </p:spPr>
        <p:txBody>
          <a:bodyPr/>
          <a:lstStyle>
            <a:lvl1pPr>
              <a:lnSpc>
                <a:spcPct val="100000"/>
              </a:lnSpc>
              <a:spcBef>
                <a:spcPts val="667"/>
              </a:spcBef>
              <a:buNone/>
              <a:defRPr sz="1800" b="0" i="0" baseline="0">
                <a:solidFill>
                  <a:schemeClr val="tx1"/>
                </a:solidFill>
                <a:latin typeface="Josefin Sans" pitchFamily="2" charset="77"/>
              </a:defRPr>
            </a:lvl1pPr>
            <a:lvl2pPr marL="173562" indent="-124881">
              <a:lnSpc>
                <a:spcPct val="100000"/>
              </a:lnSpc>
              <a:spcBef>
                <a:spcPts val="133"/>
              </a:spcBef>
              <a:buNone/>
              <a:defRPr sz="1600" b="0" i="0">
                <a:solidFill>
                  <a:srgbClr val="000000"/>
                </a:solidFill>
                <a:latin typeface="Josefin Sans" pitchFamily="2" charset="77"/>
              </a:defRPr>
            </a:lvl2pPr>
            <a:lvl3pPr marL="353475" indent="-150280">
              <a:lnSpc>
                <a:spcPct val="100000"/>
              </a:lnSpc>
              <a:defRPr sz="1467" b="0" i="0">
                <a:solidFill>
                  <a:srgbClr val="000000"/>
                </a:solidFill>
                <a:latin typeface="Josefin Sans" pitchFamily="2" charset="77"/>
              </a:defRPr>
            </a:lvl3pPr>
            <a:lvl4pPr marL="467772" indent="-112181">
              <a:lnSpc>
                <a:spcPct val="100000"/>
              </a:lnSpc>
              <a:tabLst/>
              <a:defRPr sz="1333" b="0" i="0">
                <a:solidFill>
                  <a:srgbClr val="000000"/>
                </a:solidFill>
                <a:latin typeface="Josefin Sans" pitchFamily="2" charset="77"/>
              </a:defRPr>
            </a:lvl4pPr>
            <a:lvl5pPr marL="626518" indent="-143930">
              <a:lnSpc>
                <a:spcPct val="100000"/>
              </a:lnSpc>
              <a:defRPr sz="1333" b="0" i="0">
                <a:solidFill>
                  <a:srgbClr val="000000"/>
                </a:solidFill>
                <a:latin typeface="Josefin Sans" pitchFamily="2" charset="77"/>
              </a:defRPr>
            </a:lvl5pPr>
          </a:lstStyle>
          <a:p>
            <a:pPr lvl="0"/>
            <a:r>
              <a:rPr lang="en-US" dirty="0" err="1"/>
              <a:t>Inserire</a:t>
            </a:r>
            <a:r>
              <a:rPr lang="en-US" dirty="0"/>
              <a:t> testo</a:t>
            </a:r>
          </a:p>
        </p:txBody>
      </p:sp>
      <p:sp>
        <p:nvSpPr>
          <p:cNvPr id="13" name="Titolo Testo">
            <a:extLst>
              <a:ext uri="{FF2B5EF4-FFF2-40B4-BE49-F238E27FC236}">
                <a16:creationId xmlns:a16="http://schemas.microsoft.com/office/drawing/2014/main" id="{448F9219-6EA8-2D49-B2CB-D93E1FB6B5F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51341" y="365125"/>
            <a:ext cx="10515600" cy="647247"/>
          </a:xfrm>
          <a:prstGeom prst="rect">
            <a:avLst/>
          </a:prstGeom>
        </p:spPr>
        <p:txBody>
          <a:bodyPr/>
          <a:lstStyle>
            <a:lvl1pPr>
              <a:defRPr sz="4400" kern="1200" dirty="0">
                <a:solidFill>
                  <a:srgbClr val="283278"/>
                </a:solidFill>
                <a:latin typeface="Josefin Sans" pitchFamily="2" charset="77"/>
                <a:ea typeface="+mj-ea"/>
                <a:cs typeface="+mj-cs"/>
              </a:defRPr>
            </a:lvl1pPr>
          </a:lstStyle>
          <a:p>
            <a:r>
              <a:rPr lang="it-IT" dirty="0"/>
              <a:t>Inserire il titolo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4167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  <p15:guide id="2" orient="horz" userDrawn="1">
          <p15:clr>
            <a:srgbClr val="FBAE40"/>
          </p15:clr>
        </p15:guide>
        <p15:guide id="3" orient="horz" pos="4320" userDrawn="1">
          <p15:clr>
            <a:srgbClr val="FBAE40"/>
          </p15:clr>
        </p15:guide>
        <p15:guide id="4" pos="7650" userDrawn="1">
          <p15:clr>
            <a:srgbClr val="FBAE40"/>
          </p15:clr>
        </p15:guide>
        <p15:guide id="5" orient="horz" pos="527" userDrawn="1">
          <p15:clr>
            <a:srgbClr val="A4A3A4"/>
          </p15:clr>
        </p15:guide>
        <p15:guide id="6" pos="370" userDrawn="1">
          <p15:clr>
            <a:srgbClr val="A4A3A4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magine a schermo pi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immagine 2">
            <a:extLst>
              <a:ext uri="{FF2B5EF4-FFF2-40B4-BE49-F238E27FC236}">
                <a16:creationId xmlns:a16="http://schemas.microsoft.com/office/drawing/2014/main" id="{14D18EF9-7D06-2544-B044-4E0A13A860F7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0" y="0"/>
            <a:ext cx="12295531" cy="701371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37477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lide 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56A121F-8545-9045-B22D-10A8BC3701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52" y="-35297"/>
            <a:ext cx="12189495" cy="693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147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aption_testo ver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118E1D-9B99-4B75-9611-8C08CE1A91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62585" y="2184193"/>
            <a:ext cx="4746232" cy="3071284"/>
          </a:xfrm>
        </p:spPr>
        <p:txBody>
          <a:bodyPr/>
          <a:lstStyle>
            <a:lvl1pPr>
              <a:spcBef>
                <a:spcPts val="800"/>
              </a:spcBef>
              <a:buNone/>
              <a:defRPr sz="2933">
                <a:solidFill>
                  <a:srgbClr val="2DA44A"/>
                </a:solidFill>
                <a:latin typeface="Josefin Sans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spcBef>
                <a:spcPts val="800"/>
              </a:spcBef>
              <a:defRPr sz="933" spc="67" baseline="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933" cap="all" spc="67" baseline="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Inserire </a:t>
            </a:r>
            <a:r>
              <a:rPr lang="it-IT" dirty="0" err="1"/>
              <a:t>caption</a:t>
            </a:r>
            <a:endParaRPr lang="it-IT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FF189E0-2D82-46E2-870F-4CD37EC7A65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31642" y="0"/>
            <a:ext cx="4560359" cy="68580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algn="ctr">
              <a:defRPr sz="1867"/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0574A09-9FE7-AB4D-BA70-476557C183DD}"/>
              </a:ext>
            </a:extLst>
          </p:cNvPr>
          <p:cNvSpPr txBox="1"/>
          <p:nvPr userDrawn="1"/>
        </p:nvSpPr>
        <p:spPr>
          <a:xfrm>
            <a:off x="465545" y="936010"/>
            <a:ext cx="1360771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1800" b="1" i="0" dirty="0">
                <a:solidFill>
                  <a:srgbClr val="2DA44A"/>
                </a:solidFill>
                <a:latin typeface="Josefin Sans" pitchFamily="2" charset="77"/>
              </a:rPr>
              <a:t>“</a:t>
            </a:r>
          </a:p>
        </p:txBody>
      </p:sp>
      <p:sp>
        <p:nvSpPr>
          <p:cNvPr id="7" name="Numero diapositiva">
            <a:extLst>
              <a:ext uri="{FF2B5EF4-FFF2-40B4-BE49-F238E27FC236}">
                <a16:creationId xmlns:a16="http://schemas.microsoft.com/office/drawing/2014/main" id="{CB7F7150-5196-7744-83F8-A611E3139A5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803031" y="6504904"/>
            <a:ext cx="685800" cy="282756"/>
          </a:xfrm>
          <a:prstGeom prst="rect">
            <a:avLst/>
          </a:prstGeom>
        </p:spPr>
        <p:txBody>
          <a:bodyPr/>
          <a:lstStyle>
            <a:lvl1pPr>
              <a:defRPr sz="1050" b="0" i="0">
                <a:latin typeface="Josefin Sans Light" pitchFamily="2" charset="77"/>
              </a:defRPr>
            </a:lvl1pPr>
          </a:lstStyle>
          <a:p>
            <a:fld id="{86CB4B4D-7CA3-9044-876B-883B54F8677D}" type="slidenum">
              <a:rPr lang="it-IT" smtClean="0"/>
              <a:pPr/>
              <a:t>‹N›</a:t>
            </a:fld>
            <a:endParaRPr lang="it-IT" sz="1050" dirty="0"/>
          </a:p>
        </p:txBody>
      </p:sp>
    </p:spTree>
    <p:extLst>
      <p:ext uri="{BB962C8B-B14F-4D97-AF65-F5344CB8AC3E}">
        <p14:creationId xmlns:p14="http://schemas.microsoft.com/office/powerpoint/2010/main" val="2276278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aption_testo b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118E1D-9B99-4B75-9611-8C08CE1A91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62585" y="2184193"/>
            <a:ext cx="4746232" cy="3071284"/>
          </a:xfrm>
        </p:spPr>
        <p:txBody>
          <a:bodyPr/>
          <a:lstStyle>
            <a:lvl1pPr>
              <a:spcBef>
                <a:spcPts val="800"/>
              </a:spcBef>
              <a:buNone/>
              <a:defRPr sz="2933">
                <a:solidFill>
                  <a:srgbClr val="283278"/>
                </a:solidFill>
                <a:latin typeface="Josefin Sans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spcBef>
                <a:spcPts val="800"/>
              </a:spcBef>
              <a:defRPr sz="933" spc="67" baseline="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933" cap="all" spc="67" baseline="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Inserire </a:t>
            </a:r>
            <a:r>
              <a:rPr lang="it-IT" dirty="0" err="1"/>
              <a:t>caption</a:t>
            </a:r>
            <a:endParaRPr lang="it-IT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FF189E0-2D82-46E2-870F-4CD37EC7A65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31642" y="0"/>
            <a:ext cx="4560359" cy="68580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algn="ctr">
              <a:defRPr sz="1867"/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0574A09-9FE7-AB4D-BA70-476557C183DD}"/>
              </a:ext>
            </a:extLst>
          </p:cNvPr>
          <p:cNvSpPr txBox="1"/>
          <p:nvPr userDrawn="1"/>
        </p:nvSpPr>
        <p:spPr>
          <a:xfrm>
            <a:off x="465545" y="936010"/>
            <a:ext cx="1360771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1800" b="1" i="0" dirty="0">
                <a:solidFill>
                  <a:srgbClr val="283278"/>
                </a:solidFill>
                <a:latin typeface="Josefin Sans" pitchFamily="2" charset="77"/>
              </a:rPr>
              <a:t>“</a:t>
            </a:r>
          </a:p>
        </p:txBody>
      </p:sp>
      <p:sp>
        <p:nvSpPr>
          <p:cNvPr id="7" name="Numero diapositiva">
            <a:extLst>
              <a:ext uri="{FF2B5EF4-FFF2-40B4-BE49-F238E27FC236}">
                <a16:creationId xmlns:a16="http://schemas.microsoft.com/office/drawing/2014/main" id="{CB7F7150-5196-7744-83F8-A611E3139A5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803031" y="6504904"/>
            <a:ext cx="685800" cy="282756"/>
          </a:xfrm>
          <a:prstGeom prst="rect">
            <a:avLst/>
          </a:prstGeom>
        </p:spPr>
        <p:txBody>
          <a:bodyPr/>
          <a:lstStyle>
            <a:lvl1pPr>
              <a:defRPr sz="1050" b="0" i="0">
                <a:latin typeface="Josefin Sans Light" pitchFamily="2" charset="77"/>
              </a:defRPr>
            </a:lvl1pPr>
          </a:lstStyle>
          <a:p>
            <a:fld id="{86CB4B4D-7CA3-9044-876B-883B54F8677D}" type="slidenum">
              <a:rPr lang="it-IT" smtClean="0"/>
              <a:pPr/>
              <a:t>‹N›</a:t>
            </a:fld>
            <a:endParaRPr lang="it-IT" sz="1050" dirty="0"/>
          </a:p>
        </p:txBody>
      </p:sp>
    </p:spTree>
    <p:extLst>
      <p:ext uri="{BB962C8B-B14F-4D97-AF65-F5344CB8AC3E}">
        <p14:creationId xmlns:p14="http://schemas.microsoft.com/office/powerpoint/2010/main" val="463036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paratore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5BD804AA-E852-5748-81C0-5AB8D520AA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5" y="0"/>
            <a:ext cx="12189495" cy="6931282"/>
          </a:xfrm>
          <a:prstGeom prst="rect">
            <a:avLst/>
          </a:prstGeom>
        </p:spPr>
      </p:pic>
      <p:sp>
        <p:nvSpPr>
          <p:cNvPr id="16" name="Titolo 1" descr="Inserire titolo &#10;">
            <a:extLst>
              <a:ext uri="{FF2B5EF4-FFF2-40B4-BE49-F238E27FC236}">
                <a16:creationId xmlns:a16="http://schemas.microsoft.com/office/drawing/2014/main" id="{39B0A43A-BC94-C147-B4AD-A2BF155047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4769" y="2592508"/>
            <a:ext cx="10515600" cy="807183"/>
          </a:xfrm>
        </p:spPr>
        <p:txBody>
          <a:bodyPr anchor="ctr"/>
          <a:lstStyle>
            <a:lvl1pPr>
              <a:defRPr sz="5000">
                <a:latin typeface="Josefin Sans" pitchFamily="2" charset="77"/>
              </a:defRPr>
            </a:lvl1pPr>
          </a:lstStyle>
          <a:p>
            <a:r>
              <a:rPr lang="it-IT" dirty="0"/>
              <a:t>INSERIRE TITOLO </a:t>
            </a:r>
          </a:p>
        </p:txBody>
      </p:sp>
      <p:sp>
        <p:nvSpPr>
          <p:cNvPr id="18" name="Segnaposto testo 16">
            <a:extLst>
              <a:ext uri="{FF2B5EF4-FFF2-40B4-BE49-F238E27FC236}">
                <a16:creationId xmlns:a16="http://schemas.microsoft.com/office/drawing/2014/main" id="{B066FE8B-C8BD-664C-B191-23B563ED75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4769" y="3446708"/>
            <a:ext cx="9096375" cy="996950"/>
          </a:xfrm>
        </p:spPr>
        <p:txBody>
          <a:bodyPr/>
          <a:lstStyle>
            <a:lvl1pPr>
              <a:buFontTx/>
              <a:buNone/>
              <a:defRPr sz="2400" b="0" i="0">
                <a:latin typeface="Josefin Sans Light" pitchFamily="2" charset="77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it-IT" dirty="0"/>
              <a:t>Inserire sottotitolo</a:t>
            </a:r>
          </a:p>
          <a:p>
            <a:pPr lvl="1"/>
            <a:endParaRPr lang="it-IT" dirty="0"/>
          </a:p>
        </p:txBody>
      </p:sp>
      <p:sp>
        <p:nvSpPr>
          <p:cNvPr id="5" name="Numero diapositiva">
            <a:extLst>
              <a:ext uri="{FF2B5EF4-FFF2-40B4-BE49-F238E27FC236}">
                <a16:creationId xmlns:a16="http://schemas.microsoft.com/office/drawing/2014/main" id="{14EFF311-2C5E-B946-814D-33FEF374666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803031" y="6504904"/>
            <a:ext cx="685800" cy="282756"/>
          </a:xfrm>
          <a:prstGeom prst="rect">
            <a:avLst/>
          </a:prstGeom>
        </p:spPr>
        <p:txBody>
          <a:bodyPr/>
          <a:lstStyle>
            <a:lvl1pPr>
              <a:defRPr sz="1050" b="0" i="0">
                <a:solidFill>
                  <a:schemeClr val="bg1"/>
                </a:solidFill>
                <a:latin typeface="Josefin Sans Light" pitchFamily="2" charset="77"/>
              </a:defRPr>
            </a:lvl1pPr>
          </a:lstStyle>
          <a:p>
            <a:fld id="{86CB4B4D-7CA3-9044-876B-883B54F8677D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893454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paratore b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164AFAE-4AD8-3145-83F5-AF5D1EA32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8" cy="6931281"/>
          </a:xfrm>
          <a:prstGeom prst="rect">
            <a:avLst/>
          </a:prstGeom>
        </p:spPr>
      </p:pic>
      <p:sp>
        <p:nvSpPr>
          <p:cNvPr id="7" name="Titolo 1" descr="Inserire titolo &#10;">
            <a:extLst>
              <a:ext uri="{FF2B5EF4-FFF2-40B4-BE49-F238E27FC236}">
                <a16:creationId xmlns:a16="http://schemas.microsoft.com/office/drawing/2014/main" id="{023CD758-23BC-AD4A-9A77-FCE32F4E85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4769" y="2592508"/>
            <a:ext cx="10515600" cy="807183"/>
          </a:xfrm>
        </p:spPr>
        <p:txBody>
          <a:bodyPr anchor="ctr"/>
          <a:lstStyle>
            <a:lvl1pPr>
              <a:defRPr sz="5000">
                <a:solidFill>
                  <a:schemeClr val="bg1"/>
                </a:solidFill>
                <a:latin typeface="Josefin Sans" pitchFamily="2" charset="77"/>
              </a:defRPr>
            </a:lvl1pPr>
          </a:lstStyle>
          <a:p>
            <a:r>
              <a:rPr lang="it-IT" dirty="0"/>
              <a:t>INSERIRE TITOLO </a:t>
            </a:r>
          </a:p>
        </p:txBody>
      </p:sp>
      <p:sp>
        <p:nvSpPr>
          <p:cNvPr id="8" name="Segnaposto testo 16">
            <a:extLst>
              <a:ext uri="{FF2B5EF4-FFF2-40B4-BE49-F238E27FC236}">
                <a16:creationId xmlns:a16="http://schemas.microsoft.com/office/drawing/2014/main" id="{760E305F-3D10-4B48-96B8-9ADCAD8A09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4769" y="3446708"/>
            <a:ext cx="10519417" cy="996950"/>
          </a:xfrm>
        </p:spPr>
        <p:txBody>
          <a:bodyPr/>
          <a:lstStyle>
            <a:lvl1pPr>
              <a:buFontTx/>
              <a:buNone/>
              <a:defRPr sz="2400" b="0" i="0">
                <a:solidFill>
                  <a:schemeClr val="bg1"/>
                </a:solidFill>
                <a:latin typeface="Josefin Sans Light" pitchFamily="2" charset="77"/>
              </a:defRPr>
            </a:lvl1pPr>
            <a:lvl2pPr>
              <a:buFontTx/>
              <a:buNone/>
              <a:defRPr>
                <a:solidFill>
                  <a:schemeClr val="bg1"/>
                </a:solidFill>
              </a:defRPr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it-IT" dirty="0"/>
              <a:t>Inserire sottotitolo</a:t>
            </a:r>
          </a:p>
          <a:p>
            <a:pPr lvl="1"/>
            <a:endParaRPr lang="it-IT" dirty="0"/>
          </a:p>
        </p:txBody>
      </p:sp>
      <p:sp>
        <p:nvSpPr>
          <p:cNvPr id="6" name="Numero diapositiva">
            <a:extLst>
              <a:ext uri="{FF2B5EF4-FFF2-40B4-BE49-F238E27FC236}">
                <a16:creationId xmlns:a16="http://schemas.microsoft.com/office/drawing/2014/main" id="{55B901AF-3195-654B-BBBE-2C765D659FC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803031" y="6504904"/>
            <a:ext cx="685800" cy="282756"/>
          </a:xfrm>
          <a:prstGeom prst="rect">
            <a:avLst/>
          </a:prstGeom>
        </p:spPr>
        <p:txBody>
          <a:bodyPr/>
          <a:lstStyle>
            <a:lvl1pPr>
              <a:defRPr sz="1050" b="0" i="0">
                <a:solidFill>
                  <a:schemeClr val="bg1"/>
                </a:solidFill>
                <a:latin typeface="Josefin Sans Light" pitchFamily="2" charset="77"/>
              </a:defRPr>
            </a:lvl1pPr>
          </a:lstStyle>
          <a:p>
            <a:fld id="{86CB4B4D-7CA3-9044-876B-883B54F8677D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46312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eparatore verde con ve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26931E74-32CA-6544-A831-908CC5EC70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1998" cy="6931281"/>
          </a:xfrm>
          <a:prstGeom prst="rect">
            <a:avLst/>
          </a:prstGeom>
        </p:spPr>
      </p:pic>
      <p:sp>
        <p:nvSpPr>
          <p:cNvPr id="7" name="Titolo 1" descr="Inserire titolo &#10;">
            <a:extLst>
              <a:ext uri="{FF2B5EF4-FFF2-40B4-BE49-F238E27FC236}">
                <a16:creationId xmlns:a16="http://schemas.microsoft.com/office/drawing/2014/main" id="{2E37F17B-1057-644E-A226-6B56CB83A8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4769" y="2592508"/>
            <a:ext cx="10515600" cy="807183"/>
          </a:xfrm>
        </p:spPr>
        <p:txBody>
          <a:bodyPr anchor="ctr"/>
          <a:lstStyle>
            <a:lvl1pPr>
              <a:defRPr sz="5000">
                <a:solidFill>
                  <a:schemeClr val="bg1"/>
                </a:solidFill>
                <a:latin typeface="Josefin Sans" pitchFamily="2" charset="77"/>
              </a:defRPr>
            </a:lvl1pPr>
          </a:lstStyle>
          <a:p>
            <a:r>
              <a:rPr lang="it-IT" dirty="0"/>
              <a:t>INSERIRE TITOLO </a:t>
            </a:r>
          </a:p>
        </p:txBody>
      </p:sp>
      <p:sp>
        <p:nvSpPr>
          <p:cNvPr id="8" name="Segnaposto testo 16">
            <a:extLst>
              <a:ext uri="{FF2B5EF4-FFF2-40B4-BE49-F238E27FC236}">
                <a16:creationId xmlns:a16="http://schemas.microsoft.com/office/drawing/2014/main" id="{48E68B4B-77ED-0447-A5B9-A9B23EE1A0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4769" y="3446708"/>
            <a:ext cx="10519417" cy="996950"/>
          </a:xfrm>
        </p:spPr>
        <p:txBody>
          <a:bodyPr/>
          <a:lstStyle>
            <a:lvl1pPr>
              <a:buFontTx/>
              <a:buNone/>
              <a:defRPr sz="2400" b="0" i="0">
                <a:solidFill>
                  <a:schemeClr val="bg1"/>
                </a:solidFill>
                <a:latin typeface="Josefin Sans Light" pitchFamily="2" charset="77"/>
              </a:defRPr>
            </a:lvl1pPr>
            <a:lvl2pPr>
              <a:buFontTx/>
              <a:buNone/>
              <a:defRPr>
                <a:solidFill>
                  <a:schemeClr val="bg1"/>
                </a:solidFill>
              </a:defRPr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it-IT" dirty="0"/>
              <a:t>Inserire sottotitolo</a:t>
            </a:r>
          </a:p>
          <a:p>
            <a:pPr lvl="1"/>
            <a:endParaRPr lang="it-IT" dirty="0"/>
          </a:p>
        </p:txBody>
      </p:sp>
      <p:sp>
        <p:nvSpPr>
          <p:cNvPr id="6" name="Numero diapositiva">
            <a:extLst>
              <a:ext uri="{FF2B5EF4-FFF2-40B4-BE49-F238E27FC236}">
                <a16:creationId xmlns:a16="http://schemas.microsoft.com/office/drawing/2014/main" id="{E6EE8421-0BC3-6142-9CEC-4655CBEF427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803031" y="6504904"/>
            <a:ext cx="685800" cy="282756"/>
          </a:xfrm>
          <a:prstGeom prst="rect">
            <a:avLst/>
          </a:prstGeom>
        </p:spPr>
        <p:txBody>
          <a:bodyPr/>
          <a:lstStyle>
            <a:lvl1pPr>
              <a:defRPr sz="1050" b="0" i="0">
                <a:solidFill>
                  <a:schemeClr val="bg1"/>
                </a:solidFill>
                <a:latin typeface="Josefin Sans Light" pitchFamily="2" charset="77"/>
              </a:defRPr>
            </a:lvl1pPr>
          </a:lstStyle>
          <a:p>
            <a:fld id="{86CB4B4D-7CA3-9044-876B-883B54F8677D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41970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eparatore verde con ve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26931E74-32CA-6544-A831-908CC5EC70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952" y="-112185"/>
            <a:ext cx="12193952" cy="7156797"/>
          </a:xfrm>
          <a:prstGeom prst="rect">
            <a:avLst/>
          </a:prstGeom>
        </p:spPr>
      </p:pic>
      <p:sp>
        <p:nvSpPr>
          <p:cNvPr id="6" name="Numero diapositiva">
            <a:extLst>
              <a:ext uri="{FF2B5EF4-FFF2-40B4-BE49-F238E27FC236}">
                <a16:creationId xmlns:a16="http://schemas.microsoft.com/office/drawing/2014/main" id="{E6EE8421-0BC3-6142-9CEC-4655CBEF427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803031" y="6504904"/>
            <a:ext cx="685800" cy="282756"/>
          </a:xfrm>
          <a:prstGeom prst="rect">
            <a:avLst/>
          </a:prstGeom>
        </p:spPr>
        <p:txBody>
          <a:bodyPr/>
          <a:lstStyle>
            <a:lvl1pPr>
              <a:defRPr sz="1050" b="0" i="0">
                <a:solidFill>
                  <a:schemeClr val="bg1"/>
                </a:solidFill>
                <a:latin typeface="Josefin Sans Light" pitchFamily="2" charset="77"/>
              </a:defRPr>
            </a:lvl1pPr>
          </a:lstStyle>
          <a:p>
            <a:fld id="{86CB4B4D-7CA3-9044-876B-883B54F8677D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31778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pertina_payo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E4491A47-6D87-CC4A-A6F0-EC9E17AA6A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8000" y="5804014"/>
            <a:ext cx="1300432" cy="755656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6D74CC63-5DBA-D845-B87F-69DE937990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0400" y="5880214"/>
            <a:ext cx="1300432" cy="75565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16A89B5-6B1D-7347-9597-ADB1B1EE1A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-27310"/>
            <a:ext cx="12182668" cy="6894641"/>
          </a:xfrm>
          <a:prstGeom prst="rect">
            <a:avLst/>
          </a:prstGeom>
        </p:spPr>
      </p:pic>
      <p:pic>
        <p:nvPicPr>
          <p:cNvPr id="6" name="Immagine 5" descr="Immagine che contiene collage, mosaico, aria aperta, schermata&#10;&#10;Descrizione generata automaticamente">
            <a:extLst>
              <a:ext uri="{FF2B5EF4-FFF2-40B4-BE49-F238E27FC236}">
                <a16:creationId xmlns:a16="http://schemas.microsoft.com/office/drawing/2014/main" id="{01A88A90-5E70-7D3A-8629-26F0406546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65314" y="-36641"/>
            <a:ext cx="12322454" cy="693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4023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eparatore grig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164AFAE-4AD8-3145-83F5-AF5D1EA32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1998" cy="6931280"/>
          </a:xfrm>
          <a:prstGeom prst="rect">
            <a:avLst/>
          </a:prstGeom>
        </p:spPr>
      </p:pic>
      <p:sp>
        <p:nvSpPr>
          <p:cNvPr id="7" name="Numero diapositiva">
            <a:extLst>
              <a:ext uri="{FF2B5EF4-FFF2-40B4-BE49-F238E27FC236}">
                <a16:creationId xmlns:a16="http://schemas.microsoft.com/office/drawing/2014/main" id="{3141C1BD-847E-CF4A-B0D3-8E8D4AFEFF2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803031" y="6504904"/>
            <a:ext cx="685800" cy="282756"/>
          </a:xfrm>
          <a:prstGeom prst="rect">
            <a:avLst/>
          </a:prstGeom>
        </p:spPr>
        <p:txBody>
          <a:bodyPr/>
          <a:lstStyle>
            <a:lvl1pPr>
              <a:defRPr sz="1050" b="0" i="0">
                <a:solidFill>
                  <a:schemeClr val="tx1"/>
                </a:solidFill>
                <a:latin typeface="Josefin Sans Light" pitchFamily="2" charset="77"/>
              </a:defRPr>
            </a:lvl1pPr>
          </a:lstStyle>
          <a:p>
            <a:fld id="{86CB4B4D-7CA3-9044-876B-883B54F8677D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8" name="Titolo 1" descr="Inserire titolo &#10;">
            <a:extLst>
              <a:ext uri="{FF2B5EF4-FFF2-40B4-BE49-F238E27FC236}">
                <a16:creationId xmlns:a16="http://schemas.microsoft.com/office/drawing/2014/main" id="{7A1C2298-AE62-9342-938A-A3DE53E67C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4769" y="2592508"/>
            <a:ext cx="10515600" cy="807183"/>
          </a:xfrm>
        </p:spPr>
        <p:txBody>
          <a:bodyPr anchor="ctr"/>
          <a:lstStyle>
            <a:lvl1pPr>
              <a:defRPr sz="5000">
                <a:solidFill>
                  <a:schemeClr val="tx1"/>
                </a:solidFill>
                <a:latin typeface="Josefin Sans" pitchFamily="2" charset="77"/>
              </a:defRPr>
            </a:lvl1pPr>
          </a:lstStyle>
          <a:p>
            <a:r>
              <a:rPr lang="it-IT" dirty="0"/>
              <a:t>INSERIRE TITOLO </a:t>
            </a:r>
          </a:p>
        </p:txBody>
      </p:sp>
      <p:sp>
        <p:nvSpPr>
          <p:cNvPr id="9" name="Segnaposto testo 16">
            <a:extLst>
              <a:ext uri="{FF2B5EF4-FFF2-40B4-BE49-F238E27FC236}">
                <a16:creationId xmlns:a16="http://schemas.microsoft.com/office/drawing/2014/main" id="{704028AA-CFA8-9945-BF6C-DD7FAC2D6C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4769" y="3446708"/>
            <a:ext cx="10519417" cy="996950"/>
          </a:xfrm>
        </p:spPr>
        <p:txBody>
          <a:bodyPr/>
          <a:lstStyle>
            <a:lvl1pPr>
              <a:buFontTx/>
              <a:buNone/>
              <a:defRPr sz="2400" b="0" i="0">
                <a:solidFill>
                  <a:schemeClr val="tx1"/>
                </a:solidFill>
                <a:latin typeface="Josefin Sans Light" pitchFamily="2" charset="77"/>
              </a:defRPr>
            </a:lvl1pPr>
            <a:lvl2pPr>
              <a:buFontTx/>
              <a:buNone/>
              <a:defRPr>
                <a:solidFill>
                  <a:schemeClr val="tx1"/>
                </a:solidFill>
              </a:defRPr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it-IT" dirty="0"/>
              <a:t>Inserire sottotitolo</a:t>
            </a:r>
          </a:p>
          <a:p>
            <a:pPr lvl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432138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hius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E4491A47-6D87-CC4A-A6F0-EC9E17AA6A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8000" y="5804014"/>
            <a:ext cx="1300432" cy="755656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6D74CC63-5DBA-D845-B87F-69DE937990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0400" y="5880214"/>
            <a:ext cx="1300432" cy="75565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881F288-5E0B-0843-8575-229DC6806C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23905"/>
          <a:stretch/>
        </p:blipFill>
        <p:spPr>
          <a:xfrm>
            <a:off x="-20012" y="-57614"/>
            <a:ext cx="12189494" cy="527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453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pertina_sol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E4491A47-6D87-CC4A-A6F0-EC9E17AA6A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8000" y="5804014"/>
            <a:ext cx="1300432" cy="755656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6D74CC63-5DBA-D845-B87F-69DE937990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0400" y="5880214"/>
            <a:ext cx="1300432" cy="75565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A947402-5EA2-E641-9474-283D71EFEE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205" b="23905"/>
          <a:stretch/>
        </p:blipFill>
        <p:spPr>
          <a:xfrm>
            <a:off x="2506" y="675561"/>
            <a:ext cx="12189494" cy="5052253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4B23683F-0B51-204B-BC34-9C0A5B0D4CB4}"/>
              </a:ext>
            </a:extLst>
          </p:cNvPr>
          <p:cNvGrpSpPr/>
          <p:nvPr userDrawn="1"/>
        </p:nvGrpSpPr>
        <p:grpSpPr>
          <a:xfrm>
            <a:off x="0" y="-36641"/>
            <a:ext cx="12192000" cy="6948676"/>
            <a:chOff x="0" y="-36641"/>
            <a:chExt cx="12192000" cy="6948676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9CD2A588-6C49-DE45-AE54-F21BD3406B8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b="95142"/>
            <a:stretch/>
          </p:blipFill>
          <p:spPr>
            <a:xfrm>
              <a:off x="0" y="-36641"/>
              <a:ext cx="12125058" cy="334971"/>
            </a:xfrm>
            <a:prstGeom prst="rect">
              <a:avLst/>
            </a:prstGeom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3E6AEC02-07F7-1F4A-B2A2-A6EC0C2A783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94565" b="-365"/>
            <a:stretch/>
          </p:blipFill>
          <p:spPr>
            <a:xfrm>
              <a:off x="66942" y="6512105"/>
              <a:ext cx="12125058" cy="3999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1440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FE6E3C9F-9356-614F-AB84-FA4687F6C6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52" y="-35297"/>
            <a:ext cx="12189495" cy="6931282"/>
          </a:xfrm>
          <a:prstGeom prst="rect">
            <a:avLst/>
          </a:prstGeom>
        </p:spPr>
      </p:pic>
      <p:sp>
        <p:nvSpPr>
          <p:cNvPr id="7" name="Numero diapositiva">
            <a:extLst>
              <a:ext uri="{FF2B5EF4-FFF2-40B4-BE49-F238E27FC236}">
                <a16:creationId xmlns:a16="http://schemas.microsoft.com/office/drawing/2014/main" id="{21243225-B831-C341-8E4D-EF9E6F5EFA4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466257" y="6504904"/>
            <a:ext cx="685800" cy="282756"/>
          </a:xfrm>
          <a:prstGeom prst="rect">
            <a:avLst/>
          </a:prstGeom>
        </p:spPr>
        <p:txBody>
          <a:bodyPr/>
          <a:lstStyle>
            <a:lvl1pPr>
              <a:defRPr sz="1050" b="0" i="0">
                <a:latin typeface="Josefin Sans Light" pitchFamily="2" charset="77"/>
              </a:defRPr>
            </a:lvl1pPr>
          </a:lstStyle>
          <a:p>
            <a:fld id="{86CB4B4D-7CA3-9044-876B-883B54F8677D}" type="slidenum">
              <a:rPr lang="it-IT" smtClean="0"/>
              <a:pPr/>
              <a:t>‹N›</a:t>
            </a:fld>
            <a:endParaRPr lang="it-IT" sz="1050" dirty="0"/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2632CD02-8B36-6743-ADAF-5A7451246AB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3929" y="1807600"/>
            <a:ext cx="11385638" cy="3899086"/>
          </a:xfrm>
        </p:spPr>
        <p:txBody>
          <a:bodyPr/>
          <a:lstStyle>
            <a:lvl1pPr>
              <a:buFont typeface="+mj-lt"/>
              <a:buAutoNum type="arabicPeriod"/>
              <a:defRPr>
                <a:latin typeface="Josefin Sans" pitchFamily="2" charset="77"/>
                <a:cs typeface="Arial" panose="020B0604020202020204" pitchFamily="34" charset="0"/>
              </a:defRPr>
            </a:lvl1pPr>
            <a:lvl2pPr>
              <a:defRPr>
                <a:latin typeface="Josefin Sans" pitchFamily="2" charset="77"/>
                <a:cs typeface="Arial" panose="020B0604020202020204" pitchFamily="34" charset="0"/>
              </a:defRPr>
            </a:lvl2pPr>
            <a:lvl3pPr>
              <a:defRPr>
                <a:latin typeface="Josefin Sans" pitchFamily="2" charset="77"/>
                <a:cs typeface="Arial" panose="020B0604020202020204" pitchFamily="34" charset="0"/>
              </a:defRPr>
            </a:lvl3pPr>
            <a:lvl4pPr>
              <a:defRPr>
                <a:latin typeface="Josefin Sans" pitchFamily="2" charset="77"/>
                <a:cs typeface="Arial" panose="020B0604020202020204" pitchFamily="34" charset="0"/>
              </a:defRPr>
            </a:lvl4pPr>
            <a:lvl5pPr>
              <a:defRPr>
                <a:latin typeface="Josefin Sans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it-IT" dirty="0"/>
              <a:t> Inserire testo</a:t>
            </a:r>
          </a:p>
          <a:p>
            <a:pPr lvl="0"/>
            <a:r>
              <a:rPr lang="it-IT" dirty="0"/>
              <a:t> Inserire testo</a:t>
            </a:r>
          </a:p>
          <a:p>
            <a:pPr lvl="0"/>
            <a:endParaRPr lang="it-IT" dirty="0"/>
          </a:p>
        </p:txBody>
      </p:sp>
      <p:sp>
        <p:nvSpPr>
          <p:cNvPr id="13" name="Titolo Testo">
            <a:extLst>
              <a:ext uri="{FF2B5EF4-FFF2-40B4-BE49-F238E27FC236}">
                <a16:creationId xmlns:a16="http://schemas.microsoft.com/office/drawing/2014/main" id="{7C5B3A2C-CC4E-9141-8508-8F7F2004C84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63595" y="365125"/>
            <a:ext cx="10855036" cy="647247"/>
          </a:xfrm>
          <a:prstGeom prst="rect">
            <a:avLst/>
          </a:prstGeom>
        </p:spPr>
        <p:txBody>
          <a:bodyPr/>
          <a:lstStyle>
            <a:lvl1pPr>
              <a:defRPr sz="4400" kern="1200" dirty="0">
                <a:solidFill>
                  <a:srgbClr val="283278"/>
                </a:solidFill>
                <a:latin typeface="Josefin Sans" pitchFamily="2" charset="77"/>
                <a:ea typeface="+mj-ea"/>
                <a:cs typeface="+mj-cs"/>
              </a:defRPr>
            </a:lvl1pPr>
          </a:lstStyle>
          <a:p>
            <a:r>
              <a:rPr lang="it-IT" dirty="0"/>
              <a:t>Agenda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7307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4320">
          <p15:clr>
            <a:srgbClr val="FBAE40"/>
          </p15:clr>
        </p15:guide>
        <p15:guide id="4" pos="7650">
          <p15:clr>
            <a:srgbClr val="FBAE40"/>
          </p15:clr>
        </p15:guide>
        <p15:guide id="5" orient="horz" pos="527">
          <p15:clr>
            <a:srgbClr val="A4A3A4"/>
          </p15:clr>
        </p15:guide>
        <p15:guide id="6" pos="370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FE6E3C9F-9356-614F-AB84-FA4687F6C6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52" y="-35297"/>
            <a:ext cx="12189495" cy="6931282"/>
          </a:xfrm>
          <a:prstGeom prst="rect">
            <a:avLst/>
          </a:prstGeom>
        </p:spPr>
      </p:pic>
      <p:sp>
        <p:nvSpPr>
          <p:cNvPr id="7" name="Numero diapositiva">
            <a:extLst>
              <a:ext uri="{FF2B5EF4-FFF2-40B4-BE49-F238E27FC236}">
                <a16:creationId xmlns:a16="http://schemas.microsoft.com/office/drawing/2014/main" id="{21243225-B831-C341-8E4D-EF9E6F5EFA4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466257" y="6504904"/>
            <a:ext cx="685800" cy="282756"/>
          </a:xfrm>
          <a:prstGeom prst="rect">
            <a:avLst/>
          </a:prstGeom>
        </p:spPr>
        <p:txBody>
          <a:bodyPr/>
          <a:lstStyle>
            <a:lvl1pPr>
              <a:defRPr sz="1050" b="0" i="0">
                <a:latin typeface="Josefin Sans Light" pitchFamily="2" charset="77"/>
              </a:defRPr>
            </a:lvl1pPr>
          </a:lstStyle>
          <a:p>
            <a:fld id="{86CB4B4D-7CA3-9044-876B-883B54F8677D}" type="slidenum">
              <a:rPr lang="it-IT" smtClean="0"/>
              <a:pPr/>
              <a:t>‹N›</a:t>
            </a:fld>
            <a:endParaRPr lang="it-IT" sz="1050" dirty="0"/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2632CD02-8B36-6743-ADAF-5A7451246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837" y="1825625"/>
            <a:ext cx="11326994" cy="3902075"/>
          </a:xfrm>
        </p:spPr>
        <p:txBody>
          <a:bodyPr/>
          <a:lstStyle>
            <a:lvl1pPr>
              <a:defRPr>
                <a:latin typeface="Josefin Sans" pitchFamily="2" charset="77"/>
                <a:cs typeface="Arial" panose="020B0604020202020204" pitchFamily="34" charset="0"/>
              </a:defRPr>
            </a:lvl1pPr>
            <a:lvl2pPr>
              <a:defRPr>
                <a:latin typeface="Josefin Sans" pitchFamily="2" charset="77"/>
                <a:cs typeface="Arial" panose="020B0604020202020204" pitchFamily="34" charset="0"/>
              </a:defRPr>
            </a:lvl2pPr>
            <a:lvl3pPr>
              <a:defRPr>
                <a:latin typeface="Josefin Sans" pitchFamily="2" charset="77"/>
                <a:cs typeface="Arial" panose="020B0604020202020204" pitchFamily="34" charset="0"/>
              </a:defRPr>
            </a:lvl3pPr>
            <a:lvl4pPr>
              <a:defRPr>
                <a:latin typeface="Josefin Sans" pitchFamily="2" charset="77"/>
                <a:cs typeface="Arial" panose="020B0604020202020204" pitchFamily="34" charset="0"/>
              </a:defRPr>
            </a:lvl4pPr>
            <a:lvl5pPr>
              <a:defRPr>
                <a:latin typeface="Josefin Sans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13" name="Titolo Testo">
            <a:extLst>
              <a:ext uri="{FF2B5EF4-FFF2-40B4-BE49-F238E27FC236}">
                <a16:creationId xmlns:a16="http://schemas.microsoft.com/office/drawing/2014/main" id="{7C5B3A2C-CC4E-9141-8508-8F7F2004C84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51872" y="365125"/>
            <a:ext cx="10855036" cy="647247"/>
          </a:xfrm>
          <a:prstGeom prst="rect">
            <a:avLst/>
          </a:prstGeom>
        </p:spPr>
        <p:txBody>
          <a:bodyPr/>
          <a:lstStyle>
            <a:lvl1pPr>
              <a:defRPr sz="4400" kern="1200" dirty="0">
                <a:solidFill>
                  <a:srgbClr val="283278"/>
                </a:solidFill>
                <a:latin typeface="Josefin Sans" pitchFamily="2" charset="77"/>
                <a:ea typeface="+mj-ea"/>
                <a:cs typeface="+mj-cs"/>
              </a:defRPr>
            </a:lvl1pPr>
          </a:lstStyle>
          <a:p>
            <a:r>
              <a:rPr lang="it-IT" dirty="0"/>
              <a:t>Inserire il titolo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87207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  <p15:guide id="2" orient="horz" userDrawn="1">
          <p15:clr>
            <a:srgbClr val="FBAE40"/>
          </p15:clr>
        </p15:guide>
        <p15:guide id="4" pos="7680" userDrawn="1">
          <p15:clr>
            <a:srgbClr val="FBAE40"/>
          </p15:clr>
        </p15:guide>
        <p15:guide id="5" orient="horz" pos="527" userDrawn="1">
          <p15:clr>
            <a:srgbClr val="A4A3A4"/>
          </p15:clr>
        </p15:guide>
        <p15:guide id="6" pos="370" userDrawn="1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lonne di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06AFC295-C76D-5A47-8D68-5CC115E16D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52" y="-35297"/>
            <a:ext cx="12189495" cy="6931282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6ECE4EE-07D2-1C44-82D8-23A0BC1BC75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8764" y="1825625"/>
            <a:ext cx="3987511" cy="3902075"/>
          </a:xfrm>
        </p:spPr>
        <p:txBody>
          <a:bodyPr/>
          <a:lstStyle>
            <a:lvl1pPr>
              <a:buFontTx/>
              <a:buNone/>
              <a:defRPr>
                <a:latin typeface="Josefin Sans" pitchFamily="2" charset="77"/>
                <a:cs typeface="Arial" panose="020B0604020202020204" pitchFamily="34" charset="0"/>
              </a:defRPr>
            </a:lvl1pPr>
            <a:lvl2pPr>
              <a:defRPr>
                <a:latin typeface="Josefin Sans" pitchFamily="2" charset="77"/>
                <a:cs typeface="Arial" panose="020B0604020202020204" pitchFamily="34" charset="0"/>
              </a:defRPr>
            </a:lvl2pPr>
            <a:lvl3pPr>
              <a:defRPr>
                <a:latin typeface="Josefin Sans" pitchFamily="2" charset="77"/>
                <a:cs typeface="Arial" panose="020B0604020202020204" pitchFamily="34" charset="0"/>
              </a:defRPr>
            </a:lvl3pPr>
            <a:lvl4pPr>
              <a:defRPr>
                <a:latin typeface="Josefin Sans" pitchFamily="2" charset="77"/>
                <a:cs typeface="Arial" panose="020B0604020202020204" pitchFamily="34" charset="0"/>
              </a:defRPr>
            </a:lvl4pPr>
            <a:lvl5pPr>
              <a:defRPr>
                <a:latin typeface="Josefin Sans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it-IT" dirty="0"/>
              <a:t>Inserire testo</a:t>
            </a:r>
          </a:p>
        </p:txBody>
      </p:sp>
      <p:sp>
        <p:nvSpPr>
          <p:cNvPr id="7" name="Numero diapositiva">
            <a:extLst>
              <a:ext uri="{FF2B5EF4-FFF2-40B4-BE49-F238E27FC236}">
                <a16:creationId xmlns:a16="http://schemas.microsoft.com/office/drawing/2014/main" id="{21243225-B831-C341-8E4D-EF9E6F5EFA4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466257" y="6504904"/>
            <a:ext cx="685800" cy="282756"/>
          </a:xfrm>
          <a:prstGeom prst="rect">
            <a:avLst/>
          </a:prstGeom>
        </p:spPr>
        <p:txBody>
          <a:bodyPr/>
          <a:lstStyle>
            <a:lvl1pPr>
              <a:defRPr sz="1050" b="0" i="0">
                <a:latin typeface="Josefin Sans Light" pitchFamily="2" charset="77"/>
              </a:defRPr>
            </a:lvl1pPr>
          </a:lstStyle>
          <a:p>
            <a:fld id="{86CB4B4D-7CA3-9044-876B-883B54F8677D}" type="slidenum">
              <a:rPr lang="it-IT" smtClean="0"/>
              <a:pPr/>
              <a:t>‹N›</a:t>
            </a:fld>
            <a:endParaRPr lang="it-IT" sz="1050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56174007-22EA-1745-A386-CEC70D76BC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72013" y="1825625"/>
            <a:ext cx="7277554" cy="3902075"/>
          </a:xfrm>
        </p:spPr>
        <p:txBody>
          <a:bodyPr/>
          <a:lstStyle>
            <a:lvl1pPr>
              <a:defRPr>
                <a:latin typeface="Josefin Sans" pitchFamily="2" charset="77"/>
              </a:defRPr>
            </a:lvl1pPr>
            <a:lvl2pPr>
              <a:defRPr>
                <a:latin typeface="Josefin Sans" pitchFamily="2" charset="77"/>
              </a:defRPr>
            </a:lvl2pPr>
            <a:lvl3pPr>
              <a:defRPr>
                <a:latin typeface="Josefin Sans" pitchFamily="2" charset="77"/>
              </a:defRPr>
            </a:lvl3pPr>
            <a:lvl4pPr>
              <a:defRPr>
                <a:latin typeface="Josefin Sans" pitchFamily="2" charset="77"/>
              </a:defRPr>
            </a:lvl4pPr>
            <a:lvl5pPr>
              <a:defRPr>
                <a:latin typeface="Josefin Sans" pitchFamily="2" charset="77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10" name="Titolo Testo">
            <a:extLst>
              <a:ext uri="{FF2B5EF4-FFF2-40B4-BE49-F238E27FC236}">
                <a16:creationId xmlns:a16="http://schemas.microsoft.com/office/drawing/2014/main" id="{A327303B-123F-FC41-8DD0-2E345609EF6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57199" y="365125"/>
            <a:ext cx="10855036" cy="647247"/>
          </a:xfrm>
          <a:prstGeom prst="rect">
            <a:avLst/>
          </a:prstGeom>
        </p:spPr>
        <p:txBody>
          <a:bodyPr/>
          <a:lstStyle>
            <a:lvl1pPr>
              <a:defRPr sz="4400" kern="1200" dirty="0">
                <a:solidFill>
                  <a:srgbClr val="283278"/>
                </a:solidFill>
                <a:latin typeface="Josefin Sans" pitchFamily="2" charset="77"/>
                <a:ea typeface="+mj-ea"/>
                <a:cs typeface="+mj-cs"/>
              </a:defRPr>
            </a:lvl1pPr>
          </a:lstStyle>
          <a:p>
            <a:r>
              <a:rPr lang="it-IT" dirty="0"/>
              <a:t>Inserire il titolo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2224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  <p15:guide id="2" orient="horz" userDrawn="1">
          <p15:clr>
            <a:srgbClr val="FBAE40"/>
          </p15:clr>
        </p15:guide>
        <p15:guide id="3" orient="horz" pos="4320" userDrawn="1">
          <p15:clr>
            <a:srgbClr val="FBAE40"/>
          </p15:clr>
        </p15:guide>
        <p15:guide id="4" pos="7650" userDrawn="1">
          <p15:clr>
            <a:srgbClr val="FBAE40"/>
          </p15:clr>
        </p15:guide>
        <p15:guide id="5" orient="horz" pos="527" userDrawn="1">
          <p15:clr>
            <a:srgbClr val="A4A3A4"/>
          </p15:clr>
        </p15:guide>
        <p15:guide id="6" pos="370" userDrawn="1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aptio e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1D2E770B-FEA2-6C44-9C96-7BACA5588F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52" y="-35297"/>
            <a:ext cx="12189495" cy="6931282"/>
          </a:xfrm>
          <a:prstGeom prst="rect">
            <a:avLst/>
          </a:prstGeom>
        </p:spPr>
      </p:pic>
      <p:sp>
        <p:nvSpPr>
          <p:cNvPr id="7" name="Numero diapositiva">
            <a:extLst>
              <a:ext uri="{FF2B5EF4-FFF2-40B4-BE49-F238E27FC236}">
                <a16:creationId xmlns:a16="http://schemas.microsoft.com/office/drawing/2014/main" id="{21243225-B831-C341-8E4D-EF9E6F5EFA4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466257" y="6504904"/>
            <a:ext cx="685800" cy="282756"/>
          </a:xfrm>
          <a:prstGeom prst="rect">
            <a:avLst/>
          </a:prstGeom>
        </p:spPr>
        <p:txBody>
          <a:bodyPr/>
          <a:lstStyle>
            <a:lvl1pPr>
              <a:defRPr sz="1050" b="0" i="0">
                <a:latin typeface="Josefin Sans Light" pitchFamily="2" charset="77"/>
              </a:defRPr>
            </a:lvl1pPr>
          </a:lstStyle>
          <a:p>
            <a:fld id="{86CB4B4D-7CA3-9044-876B-883B54F8677D}" type="slidenum">
              <a:rPr lang="it-IT" smtClean="0"/>
              <a:pPr/>
              <a:t>‹N›</a:t>
            </a:fld>
            <a:endParaRPr lang="it-IT" sz="1050" dirty="0"/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56DCAD3F-B30C-384E-8E65-4B20349EC04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94974" y="3675944"/>
            <a:ext cx="3596640" cy="200722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67"/>
              </a:spcBef>
              <a:buNone/>
              <a:defRPr sz="1800" b="0" i="0" baseline="0">
                <a:solidFill>
                  <a:srgbClr val="000000"/>
                </a:solidFill>
                <a:latin typeface="Josefin Sans" pitchFamily="2" charset="77"/>
              </a:defRPr>
            </a:lvl1pPr>
            <a:lvl2pPr marL="173562" indent="-124881">
              <a:lnSpc>
                <a:spcPct val="100000"/>
              </a:lnSpc>
              <a:spcBef>
                <a:spcPts val="133"/>
              </a:spcBef>
              <a:defRPr sz="1600" b="0" i="0">
                <a:solidFill>
                  <a:srgbClr val="000000"/>
                </a:solidFill>
                <a:latin typeface="Josefin Sans" pitchFamily="2" charset="77"/>
              </a:defRPr>
            </a:lvl2pPr>
            <a:lvl3pPr marL="353475" indent="-150280">
              <a:lnSpc>
                <a:spcPct val="100000"/>
              </a:lnSpc>
              <a:defRPr sz="1600" b="0" i="0">
                <a:solidFill>
                  <a:srgbClr val="000000"/>
                </a:solidFill>
                <a:latin typeface="Josefin Sans" pitchFamily="2" charset="77"/>
              </a:defRPr>
            </a:lvl3pPr>
            <a:lvl4pPr marL="491054" indent="-118530">
              <a:lnSpc>
                <a:spcPct val="100000"/>
              </a:lnSpc>
              <a:tabLst/>
              <a:defRPr sz="1400" b="0" i="0">
                <a:solidFill>
                  <a:srgbClr val="000000"/>
                </a:solidFill>
                <a:latin typeface="Josefin Sans" pitchFamily="2" charset="77"/>
              </a:defRPr>
            </a:lvl4pPr>
            <a:lvl5pPr marL="641335" indent="-141814">
              <a:lnSpc>
                <a:spcPct val="100000"/>
              </a:lnSpc>
              <a:defRPr sz="1333" b="0" i="0">
                <a:solidFill>
                  <a:srgbClr val="000000"/>
                </a:solidFill>
                <a:latin typeface="Josefin Sans" pitchFamily="2" charset="77"/>
              </a:defRPr>
            </a:lvl5pPr>
          </a:lstStyle>
          <a:p>
            <a:pPr lvl="0"/>
            <a:r>
              <a:rPr lang="en-US" dirty="0" err="1"/>
              <a:t>Inserire</a:t>
            </a:r>
            <a:r>
              <a:rPr lang="en-US" dirty="0"/>
              <a:t> testo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DFAFE90-3180-E14F-985E-D39C11FCD29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401070" y="3675944"/>
            <a:ext cx="3596640" cy="2007226"/>
          </a:xfrm>
        </p:spPr>
        <p:txBody>
          <a:bodyPr/>
          <a:lstStyle>
            <a:lvl1pPr>
              <a:lnSpc>
                <a:spcPct val="100000"/>
              </a:lnSpc>
              <a:spcBef>
                <a:spcPts val="667"/>
              </a:spcBef>
              <a:buFontTx/>
              <a:buNone/>
              <a:defRPr sz="1800" b="0" i="0" baseline="0">
                <a:solidFill>
                  <a:srgbClr val="000000"/>
                </a:solidFill>
                <a:latin typeface="Josefin Sans" pitchFamily="2" charset="77"/>
              </a:defRPr>
            </a:lvl1pPr>
            <a:lvl2pPr marL="173562" indent="-124881">
              <a:lnSpc>
                <a:spcPct val="100000"/>
              </a:lnSpc>
              <a:spcBef>
                <a:spcPts val="133"/>
              </a:spcBef>
              <a:defRPr sz="1600" b="0" i="0">
                <a:solidFill>
                  <a:srgbClr val="000000"/>
                </a:solidFill>
                <a:latin typeface="Josefin Sans" pitchFamily="2" charset="77"/>
              </a:defRPr>
            </a:lvl2pPr>
            <a:lvl3pPr marL="353475" indent="-150280">
              <a:lnSpc>
                <a:spcPct val="100000"/>
              </a:lnSpc>
              <a:defRPr sz="1467" b="0" i="0">
                <a:solidFill>
                  <a:srgbClr val="000000"/>
                </a:solidFill>
                <a:latin typeface="Josefin Sans" pitchFamily="2" charset="77"/>
              </a:defRPr>
            </a:lvl3pPr>
            <a:lvl4pPr marL="491054" indent="-118530">
              <a:lnSpc>
                <a:spcPct val="100000"/>
              </a:lnSpc>
              <a:defRPr sz="1333" b="0" i="0">
                <a:solidFill>
                  <a:srgbClr val="000000"/>
                </a:solidFill>
                <a:latin typeface="Josefin Sans" pitchFamily="2" charset="77"/>
              </a:defRPr>
            </a:lvl4pPr>
            <a:lvl5pPr marL="641335" indent="-141814">
              <a:lnSpc>
                <a:spcPct val="100000"/>
              </a:lnSpc>
              <a:defRPr sz="1333" b="0" i="0">
                <a:solidFill>
                  <a:srgbClr val="000000"/>
                </a:solidFill>
                <a:latin typeface="Josefin Sans" pitchFamily="2" charset="77"/>
              </a:defRPr>
            </a:lvl5pPr>
          </a:lstStyle>
          <a:p>
            <a:pPr lvl="0"/>
            <a:r>
              <a:rPr lang="en-US" dirty="0" err="1"/>
              <a:t>Inserire</a:t>
            </a:r>
            <a:r>
              <a:rPr lang="en-US" dirty="0"/>
              <a:t> testo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0939B9F1-BDD1-2B45-94E7-15605BDE7CC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8307166" y="3675944"/>
            <a:ext cx="3596640" cy="2007226"/>
          </a:xfrm>
        </p:spPr>
        <p:txBody>
          <a:bodyPr/>
          <a:lstStyle>
            <a:lvl1pPr>
              <a:lnSpc>
                <a:spcPct val="100000"/>
              </a:lnSpc>
              <a:spcBef>
                <a:spcPts val="667"/>
              </a:spcBef>
              <a:buFontTx/>
              <a:buNone/>
              <a:defRPr sz="1800" b="0" i="0" baseline="0">
                <a:solidFill>
                  <a:srgbClr val="000000"/>
                </a:solidFill>
                <a:latin typeface="Josefin Sans" pitchFamily="2" charset="77"/>
              </a:defRPr>
            </a:lvl1pPr>
            <a:lvl2pPr marL="173562" indent="-124881">
              <a:lnSpc>
                <a:spcPct val="100000"/>
              </a:lnSpc>
              <a:spcBef>
                <a:spcPts val="133"/>
              </a:spcBef>
              <a:defRPr sz="1600" b="0" i="0">
                <a:solidFill>
                  <a:srgbClr val="000000"/>
                </a:solidFill>
                <a:latin typeface="Josefin Sans" pitchFamily="2" charset="77"/>
              </a:defRPr>
            </a:lvl2pPr>
            <a:lvl3pPr marL="353475" indent="-150280">
              <a:lnSpc>
                <a:spcPct val="100000"/>
              </a:lnSpc>
              <a:defRPr sz="1467" b="0" i="0">
                <a:solidFill>
                  <a:srgbClr val="000000"/>
                </a:solidFill>
                <a:latin typeface="Josefin Sans" pitchFamily="2" charset="77"/>
              </a:defRPr>
            </a:lvl3pPr>
            <a:lvl4pPr marL="491054" indent="-118530">
              <a:lnSpc>
                <a:spcPct val="100000"/>
              </a:lnSpc>
              <a:defRPr sz="1333" b="0" i="0">
                <a:solidFill>
                  <a:srgbClr val="000000"/>
                </a:solidFill>
                <a:latin typeface="Josefin Sans" pitchFamily="2" charset="77"/>
              </a:defRPr>
            </a:lvl4pPr>
            <a:lvl5pPr marL="641335" indent="-141814">
              <a:lnSpc>
                <a:spcPct val="100000"/>
              </a:lnSpc>
              <a:defRPr sz="1333" b="0" i="0">
                <a:solidFill>
                  <a:srgbClr val="000000"/>
                </a:solidFill>
                <a:latin typeface="Josefin Sans" pitchFamily="2" charset="77"/>
              </a:defRPr>
            </a:lvl5pPr>
          </a:lstStyle>
          <a:p>
            <a:pPr lvl="0"/>
            <a:r>
              <a:rPr lang="en-US" dirty="0" err="1"/>
              <a:t>Inserire</a:t>
            </a:r>
            <a:r>
              <a:rPr lang="en-US" dirty="0"/>
              <a:t> testo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927AF3E6-83D9-3845-BE6D-F9500CEA69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74" y="3127216"/>
            <a:ext cx="3596640" cy="502528"/>
          </a:xfrm>
        </p:spPr>
        <p:txBody>
          <a:bodyPr anchor="b" anchorCtr="0"/>
          <a:lstStyle>
            <a:lvl1pPr>
              <a:lnSpc>
                <a:spcPct val="90000"/>
              </a:lnSpc>
              <a:spcBef>
                <a:spcPts val="0"/>
              </a:spcBef>
              <a:buFontTx/>
              <a:buNone/>
              <a:defRPr sz="2000" b="1" i="0">
                <a:solidFill>
                  <a:srgbClr val="69B54D"/>
                </a:solidFill>
                <a:latin typeface="Josefin Sans" pitchFamily="2" charset="77"/>
              </a:defRPr>
            </a:lvl1pPr>
          </a:lstStyle>
          <a:p>
            <a:pPr lvl="0"/>
            <a:r>
              <a:rPr lang="en-US" dirty="0"/>
              <a:t>TITOLO COLONNA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4BC2C839-009E-5046-B1E1-3B069D9F35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1070" y="3127216"/>
            <a:ext cx="3596640" cy="502528"/>
          </a:xfrm>
        </p:spPr>
        <p:txBody>
          <a:bodyPr anchor="b" anchorCtr="0"/>
          <a:lstStyle>
            <a:lvl1pPr>
              <a:lnSpc>
                <a:spcPct val="90000"/>
              </a:lnSpc>
              <a:spcBef>
                <a:spcPts val="0"/>
              </a:spcBef>
              <a:buFontTx/>
              <a:buNone/>
              <a:defRPr sz="2000" b="1" i="0">
                <a:solidFill>
                  <a:srgbClr val="69B54D"/>
                </a:solidFill>
                <a:latin typeface="Josefin Sans" pitchFamily="2" charset="77"/>
              </a:defRPr>
            </a:lvl1pPr>
          </a:lstStyle>
          <a:p>
            <a:pPr lvl="0"/>
            <a:r>
              <a:rPr lang="en-US" dirty="0"/>
              <a:t>TITOLO COLONNA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8DFD7115-FFDB-484B-9562-916A886B30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07166" y="3127216"/>
            <a:ext cx="3596640" cy="502528"/>
          </a:xfrm>
        </p:spPr>
        <p:txBody>
          <a:bodyPr anchor="b" anchorCtr="0"/>
          <a:lstStyle>
            <a:lvl1pPr>
              <a:lnSpc>
                <a:spcPct val="90000"/>
              </a:lnSpc>
              <a:spcBef>
                <a:spcPts val="0"/>
              </a:spcBef>
              <a:buFontTx/>
              <a:buNone/>
              <a:defRPr sz="2000" b="1" i="0">
                <a:solidFill>
                  <a:srgbClr val="69B54D"/>
                </a:solidFill>
                <a:latin typeface="Josefin Sans" pitchFamily="2" charset="77"/>
              </a:defRPr>
            </a:lvl1pPr>
          </a:lstStyle>
          <a:p>
            <a:pPr lvl="0"/>
            <a:r>
              <a:rPr lang="en-US" dirty="0"/>
              <a:t>TITOLO COLONNA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E52ACD48-A19F-C348-B6C1-5F01DB72B3AD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66257" y="1814140"/>
            <a:ext cx="11406716" cy="1204752"/>
          </a:xfrm>
        </p:spPr>
        <p:txBody>
          <a:bodyPr/>
          <a:lstStyle>
            <a:lvl1pPr>
              <a:lnSpc>
                <a:spcPct val="90000"/>
              </a:lnSpc>
              <a:spcBef>
                <a:spcPts val="2133"/>
              </a:spcBef>
              <a:buFontTx/>
              <a:buNone/>
              <a:defRPr sz="3600" baseline="0">
                <a:solidFill>
                  <a:schemeClr val="tx1"/>
                </a:solidFill>
                <a:latin typeface="Josefin Sans" pitchFamily="2" charset="77"/>
              </a:defRPr>
            </a:lvl1pPr>
            <a:lvl2pPr marL="0" indent="0">
              <a:lnSpc>
                <a:spcPct val="90000"/>
              </a:lnSpc>
              <a:spcBef>
                <a:spcPts val="1067"/>
              </a:spcBef>
              <a:buNone/>
              <a:defRPr sz="2933" b="1" baseline="0">
                <a:solidFill>
                  <a:schemeClr val="tx1"/>
                </a:solidFill>
                <a:latin typeface="Helvetica Neue"/>
                <a:cs typeface="Helvetica Neue"/>
              </a:defRPr>
            </a:lvl2pPr>
            <a:lvl3pPr marL="0" indent="0">
              <a:buFont typeface="Arial"/>
              <a:buNone/>
              <a:defRPr sz="2133">
                <a:solidFill>
                  <a:schemeClr val="tx1"/>
                </a:solidFill>
              </a:defRPr>
            </a:lvl3pPr>
            <a:lvl4pPr marL="232828" indent="-154513">
              <a:buFont typeface="Arial"/>
              <a:buChar char="•"/>
              <a:tabLst/>
              <a:defRPr sz="1867">
                <a:solidFill>
                  <a:srgbClr val="000000"/>
                </a:solidFill>
              </a:defRPr>
            </a:lvl4pPr>
            <a:lvl5pPr marL="546086" indent="-222245">
              <a:buFont typeface="Lucida Grande"/>
              <a:buChar char="-"/>
              <a:defRPr sz="1867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err="1"/>
              <a:t>Inserire</a:t>
            </a:r>
            <a:r>
              <a:rPr lang="en-US" dirty="0"/>
              <a:t> testo</a:t>
            </a:r>
          </a:p>
        </p:txBody>
      </p:sp>
      <p:sp>
        <p:nvSpPr>
          <p:cNvPr id="24" name="Titolo Testo">
            <a:extLst>
              <a:ext uri="{FF2B5EF4-FFF2-40B4-BE49-F238E27FC236}">
                <a16:creationId xmlns:a16="http://schemas.microsoft.com/office/drawing/2014/main" id="{41CDA877-D73E-2746-8805-ACFEB135286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51341" y="365125"/>
            <a:ext cx="10515600" cy="647247"/>
          </a:xfrm>
          <a:prstGeom prst="rect">
            <a:avLst/>
          </a:prstGeom>
        </p:spPr>
        <p:txBody>
          <a:bodyPr/>
          <a:lstStyle>
            <a:lvl1pPr>
              <a:defRPr sz="4400" kern="1200" dirty="0">
                <a:solidFill>
                  <a:srgbClr val="283278"/>
                </a:solidFill>
                <a:latin typeface="Josefin Sans" pitchFamily="2" charset="77"/>
                <a:ea typeface="+mj-ea"/>
                <a:cs typeface="+mj-cs"/>
              </a:defRPr>
            </a:lvl1pPr>
          </a:lstStyle>
          <a:p>
            <a:r>
              <a:rPr lang="it-IT" dirty="0"/>
              <a:t>Inserire il titolo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5016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  <p15:guide id="2" orient="horz" userDrawn="1">
          <p15:clr>
            <a:srgbClr val="FBAE40"/>
          </p15:clr>
        </p15:guide>
        <p15:guide id="3" orient="horz" pos="4320" userDrawn="1">
          <p15:clr>
            <a:srgbClr val="FBAE40"/>
          </p15:clr>
        </p15:guide>
        <p15:guide id="4" pos="7650" userDrawn="1">
          <p15:clr>
            <a:srgbClr val="FBAE40"/>
          </p15:clr>
        </p15:guide>
        <p15:guide id="5" orient="horz" pos="527" userDrawn="1">
          <p15:clr>
            <a:srgbClr val="A4A3A4"/>
          </p15:clr>
        </p15:guide>
        <p15:guide id="6" pos="370" userDrawn="1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magini e didasc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1D2E770B-FEA2-6C44-9C96-7BACA5588F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52" y="-35297"/>
            <a:ext cx="12189495" cy="6931282"/>
          </a:xfrm>
          <a:prstGeom prst="rect">
            <a:avLst/>
          </a:prstGeom>
        </p:spPr>
      </p:pic>
      <p:sp>
        <p:nvSpPr>
          <p:cNvPr id="7" name="Numero diapositiva">
            <a:extLst>
              <a:ext uri="{FF2B5EF4-FFF2-40B4-BE49-F238E27FC236}">
                <a16:creationId xmlns:a16="http://schemas.microsoft.com/office/drawing/2014/main" id="{21243225-B831-C341-8E4D-EF9E6F5EFA4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466257" y="6504904"/>
            <a:ext cx="685800" cy="282756"/>
          </a:xfrm>
          <a:prstGeom prst="rect">
            <a:avLst/>
          </a:prstGeom>
        </p:spPr>
        <p:txBody>
          <a:bodyPr/>
          <a:lstStyle>
            <a:lvl1pPr>
              <a:defRPr sz="1050" b="0" i="0">
                <a:latin typeface="Josefin Sans Light" pitchFamily="2" charset="77"/>
              </a:defRPr>
            </a:lvl1pPr>
          </a:lstStyle>
          <a:p>
            <a:fld id="{86CB4B4D-7CA3-9044-876B-883B54F8677D}" type="slidenum">
              <a:rPr lang="it-IT" smtClean="0"/>
              <a:pPr/>
              <a:t>‹N›</a:t>
            </a:fld>
            <a:endParaRPr lang="it-IT" sz="1050" dirty="0"/>
          </a:p>
        </p:txBody>
      </p:sp>
      <p:sp>
        <p:nvSpPr>
          <p:cNvPr id="12" name="Segnaposto immagine 2">
            <a:extLst>
              <a:ext uri="{FF2B5EF4-FFF2-40B4-BE49-F238E27FC236}">
                <a16:creationId xmlns:a16="http://schemas.microsoft.com/office/drawing/2014/main" id="{3D839B6A-FDDD-8B4E-9521-FB5EF7B293F3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74787" y="1789576"/>
            <a:ext cx="3394165" cy="249149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 marL="11113" indent="-11113">
              <a:buFontTx/>
              <a:buNone/>
              <a:tabLst/>
              <a:defRPr>
                <a:latin typeface="Josefin Sans" pitchFamily="2" charset="77"/>
              </a:defRPr>
            </a:lvl1pPr>
          </a:lstStyle>
          <a:p>
            <a:r>
              <a:rPr lang="it-IT"/>
              <a:t>Fare clic sull'icona per inserire un'immagine</a:t>
            </a:r>
            <a:endParaRPr dirty="0"/>
          </a:p>
        </p:txBody>
      </p:sp>
      <p:sp>
        <p:nvSpPr>
          <p:cNvPr id="13" name="Segnaposto immagine 2">
            <a:extLst>
              <a:ext uri="{FF2B5EF4-FFF2-40B4-BE49-F238E27FC236}">
                <a16:creationId xmlns:a16="http://schemas.microsoft.com/office/drawing/2014/main" id="{9869587B-B140-D84F-A892-3F058FAC433B}"/>
              </a:ext>
            </a:extLst>
          </p:cNvPr>
          <p:cNvSpPr>
            <a:spLocks noGrp="1"/>
          </p:cNvSpPr>
          <p:nvPr>
            <p:ph type="pic" sz="half" idx="14"/>
          </p:nvPr>
        </p:nvSpPr>
        <p:spPr>
          <a:xfrm>
            <a:off x="4035504" y="1789576"/>
            <a:ext cx="3394165" cy="249149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 marL="11113" indent="-11113">
              <a:buFontTx/>
              <a:buNone/>
              <a:tabLst/>
              <a:defRPr>
                <a:latin typeface="Josefin Sans" pitchFamily="2" charset="77"/>
              </a:defRPr>
            </a:lvl1pPr>
          </a:lstStyle>
          <a:p>
            <a:r>
              <a:rPr lang="it-IT"/>
              <a:t>Fare clic sull'icona per inserire un'immagine</a:t>
            </a:r>
            <a:endParaRPr dirty="0"/>
          </a:p>
        </p:txBody>
      </p:sp>
      <p:sp>
        <p:nvSpPr>
          <p:cNvPr id="14" name="Segnaposto immagine 2">
            <a:extLst>
              <a:ext uri="{FF2B5EF4-FFF2-40B4-BE49-F238E27FC236}">
                <a16:creationId xmlns:a16="http://schemas.microsoft.com/office/drawing/2014/main" id="{B8829C7F-AC61-B746-8222-055384ED2CCA}"/>
              </a:ext>
            </a:extLst>
          </p:cNvPr>
          <p:cNvSpPr>
            <a:spLocks noGrp="1"/>
          </p:cNvSpPr>
          <p:nvPr>
            <p:ph type="pic" sz="half" idx="15"/>
          </p:nvPr>
        </p:nvSpPr>
        <p:spPr>
          <a:xfrm>
            <a:off x="7596221" y="1789576"/>
            <a:ext cx="3394165" cy="249149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 marL="11113" indent="-11113">
              <a:buFontTx/>
              <a:buNone/>
              <a:tabLst/>
              <a:defRPr>
                <a:latin typeface="Josefin Sans" pitchFamily="2" charset="77"/>
              </a:defRPr>
            </a:lvl1pPr>
          </a:lstStyle>
          <a:p>
            <a:r>
              <a:rPr lang="it-IT"/>
              <a:t>Fare clic sull'icona per inserire un'immagine</a:t>
            </a:r>
            <a:endParaRPr dirty="0"/>
          </a:p>
        </p:txBody>
      </p:sp>
      <p:sp>
        <p:nvSpPr>
          <p:cNvPr id="16" name="Corpo livello uno…">
            <a:extLst>
              <a:ext uri="{FF2B5EF4-FFF2-40B4-BE49-F238E27FC236}">
                <a16:creationId xmlns:a16="http://schemas.microsoft.com/office/drawing/2014/main" id="{1EFF244A-480D-BD4C-B23A-DB39767A986D}"/>
              </a:ext>
            </a:extLst>
          </p:cNvPr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74787" y="4346513"/>
            <a:ext cx="3394165" cy="41407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>
                <a:solidFill>
                  <a:srgbClr val="69B54D"/>
                </a:solidFill>
                <a:latin typeface="Josefin Sans" pitchFamily="2" charset="77"/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600"/>
            </a:lvl3pPr>
            <a:lvl4pPr marL="1371600" indent="0" algn="l">
              <a:buNone/>
              <a:defRPr sz="1600"/>
            </a:lvl4pPr>
            <a:lvl5pPr marL="1828800" indent="0" algn="l">
              <a:buNone/>
              <a:defRPr sz="1600"/>
            </a:lvl5pPr>
          </a:lstStyle>
          <a:p>
            <a:r>
              <a:rPr lang="it-IT" dirty="0"/>
              <a:t>INSERIRE TITOLO FOTO</a:t>
            </a:r>
          </a:p>
          <a:p>
            <a:endParaRPr lang="it-IT" dirty="0"/>
          </a:p>
          <a:p>
            <a:endParaRPr dirty="0"/>
          </a:p>
        </p:txBody>
      </p:sp>
      <p:sp>
        <p:nvSpPr>
          <p:cNvPr id="25" name="Corpo livello uno…">
            <a:extLst>
              <a:ext uri="{FF2B5EF4-FFF2-40B4-BE49-F238E27FC236}">
                <a16:creationId xmlns:a16="http://schemas.microsoft.com/office/drawing/2014/main" id="{2D08361C-8741-CB4B-896F-4DABEBEB3D2C}"/>
              </a:ext>
            </a:extLst>
          </p:cNvPr>
          <p:cNvSpPr txBox="1">
            <a:spLocks noGrp="1"/>
          </p:cNvSpPr>
          <p:nvPr>
            <p:ph type="body" sz="half" idx="16" hasCustomPrompt="1"/>
          </p:nvPr>
        </p:nvSpPr>
        <p:spPr>
          <a:xfrm>
            <a:off x="4027884" y="4346513"/>
            <a:ext cx="3394165" cy="41407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>
                <a:solidFill>
                  <a:srgbClr val="69B54D"/>
                </a:solidFill>
                <a:latin typeface="Josefin Sans" pitchFamily="2" charset="77"/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600"/>
            </a:lvl3pPr>
            <a:lvl4pPr marL="1371600" indent="0" algn="l">
              <a:buNone/>
              <a:defRPr sz="1600"/>
            </a:lvl4pPr>
            <a:lvl5pPr marL="1828800" indent="0" algn="l">
              <a:buNone/>
              <a:defRPr sz="1600"/>
            </a:lvl5pPr>
          </a:lstStyle>
          <a:p>
            <a:r>
              <a:rPr lang="it-IT" dirty="0"/>
              <a:t>INSERIRE TITOLO FOTO</a:t>
            </a:r>
          </a:p>
        </p:txBody>
      </p:sp>
      <p:sp>
        <p:nvSpPr>
          <p:cNvPr id="26" name="Corpo livello uno…">
            <a:extLst>
              <a:ext uri="{FF2B5EF4-FFF2-40B4-BE49-F238E27FC236}">
                <a16:creationId xmlns:a16="http://schemas.microsoft.com/office/drawing/2014/main" id="{D158B5FF-D862-8C4C-A86B-44D1F9D1EFC3}"/>
              </a:ext>
            </a:extLst>
          </p:cNvPr>
          <p:cNvSpPr txBox="1">
            <a:spLocks noGrp="1"/>
          </p:cNvSpPr>
          <p:nvPr>
            <p:ph type="body" sz="half" idx="17" hasCustomPrompt="1"/>
          </p:nvPr>
        </p:nvSpPr>
        <p:spPr>
          <a:xfrm>
            <a:off x="7594044" y="4346513"/>
            <a:ext cx="3394165" cy="41407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>
                <a:solidFill>
                  <a:srgbClr val="69B54D"/>
                </a:solidFill>
                <a:latin typeface="Josefin Sans" pitchFamily="2" charset="77"/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600"/>
            </a:lvl3pPr>
            <a:lvl4pPr marL="1371600" indent="0" algn="l">
              <a:buNone/>
              <a:defRPr sz="1600"/>
            </a:lvl4pPr>
            <a:lvl5pPr marL="1828800" indent="0" algn="l">
              <a:buNone/>
              <a:defRPr sz="1600"/>
            </a:lvl5pPr>
          </a:lstStyle>
          <a:p>
            <a:r>
              <a:rPr lang="it-IT" dirty="0"/>
              <a:t>INSERIRE TITOLO FOTO</a:t>
            </a:r>
          </a:p>
        </p:txBody>
      </p:sp>
      <p:sp>
        <p:nvSpPr>
          <p:cNvPr id="27" name="Titolo Testo">
            <a:extLst>
              <a:ext uri="{FF2B5EF4-FFF2-40B4-BE49-F238E27FC236}">
                <a16:creationId xmlns:a16="http://schemas.microsoft.com/office/drawing/2014/main" id="{4215C2D7-9F5C-0545-B61A-B7B355735076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51341" y="365125"/>
            <a:ext cx="10515600" cy="647247"/>
          </a:xfrm>
          <a:prstGeom prst="rect">
            <a:avLst/>
          </a:prstGeom>
        </p:spPr>
        <p:txBody>
          <a:bodyPr/>
          <a:lstStyle>
            <a:lvl1pPr>
              <a:defRPr sz="4400" kern="1200" dirty="0">
                <a:solidFill>
                  <a:srgbClr val="283278"/>
                </a:solidFill>
                <a:latin typeface="Josefin Sans" pitchFamily="2" charset="77"/>
                <a:ea typeface="+mj-ea"/>
                <a:cs typeface="+mj-cs"/>
              </a:defRPr>
            </a:lvl1pPr>
          </a:lstStyle>
          <a:p>
            <a:r>
              <a:rPr lang="it-IT" dirty="0"/>
              <a:t>Inserire il titolo</a:t>
            </a:r>
            <a:endParaRPr dirty="0"/>
          </a:p>
        </p:txBody>
      </p:sp>
      <p:sp>
        <p:nvSpPr>
          <p:cNvPr id="28" name="Corpo livello uno…">
            <a:extLst>
              <a:ext uri="{FF2B5EF4-FFF2-40B4-BE49-F238E27FC236}">
                <a16:creationId xmlns:a16="http://schemas.microsoft.com/office/drawing/2014/main" id="{DB9479EC-0B1E-4741-B2A1-0936E768CB06}"/>
              </a:ext>
            </a:extLst>
          </p:cNvPr>
          <p:cNvSpPr txBox="1">
            <a:spLocks noGrp="1"/>
          </p:cNvSpPr>
          <p:nvPr>
            <p:ph type="body" sz="half" idx="18" hasCustomPrompt="1"/>
          </p:nvPr>
        </p:nvSpPr>
        <p:spPr>
          <a:xfrm>
            <a:off x="474787" y="4844579"/>
            <a:ext cx="3394165" cy="86210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tx1"/>
                </a:solidFill>
                <a:latin typeface="Josefin Sans" pitchFamily="2" charset="77"/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600"/>
            </a:lvl3pPr>
            <a:lvl4pPr marL="1371600" indent="0" algn="l">
              <a:buNone/>
              <a:defRPr sz="1600"/>
            </a:lvl4pPr>
            <a:lvl5pPr marL="1828800" indent="0" algn="l">
              <a:buNone/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Inserire</a:t>
            </a:r>
            <a:r>
              <a:rPr lang="en-US" dirty="0"/>
              <a:t> testo</a:t>
            </a:r>
          </a:p>
          <a:p>
            <a:endParaRPr lang="it-IT" dirty="0"/>
          </a:p>
          <a:p>
            <a:endParaRPr dirty="0"/>
          </a:p>
        </p:txBody>
      </p:sp>
      <p:sp>
        <p:nvSpPr>
          <p:cNvPr id="29" name="Corpo livello uno…">
            <a:extLst>
              <a:ext uri="{FF2B5EF4-FFF2-40B4-BE49-F238E27FC236}">
                <a16:creationId xmlns:a16="http://schemas.microsoft.com/office/drawing/2014/main" id="{28CECFF5-1F90-2147-A08F-5C8F8DEEA555}"/>
              </a:ext>
            </a:extLst>
          </p:cNvPr>
          <p:cNvSpPr txBox="1">
            <a:spLocks noGrp="1"/>
          </p:cNvSpPr>
          <p:nvPr>
            <p:ph type="body" sz="half" idx="19" hasCustomPrompt="1"/>
          </p:nvPr>
        </p:nvSpPr>
        <p:spPr>
          <a:xfrm>
            <a:off x="4027884" y="4844579"/>
            <a:ext cx="3394165" cy="86210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latin typeface="Josefin Sans" pitchFamily="2" charset="77"/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600"/>
            </a:lvl3pPr>
            <a:lvl4pPr marL="1371600" indent="0" algn="l">
              <a:buNone/>
              <a:defRPr sz="1600"/>
            </a:lvl4pPr>
            <a:lvl5pPr marL="1828800" indent="0" algn="l">
              <a:buNone/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Inserire</a:t>
            </a:r>
            <a:r>
              <a:rPr lang="en-US" dirty="0"/>
              <a:t> testo</a:t>
            </a:r>
          </a:p>
        </p:txBody>
      </p:sp>
      <p:sp>
        <p:nvSpPr>
          <p:cNvPr id="30" name="Corpo livello uno…">
            <a:extLst>
              <a:ext uri="{FF2B5EF4-FFF2-40B4-BE49-F238E27FC236}">
                <a16:creationId xmlns:a16="http://schemas.microsoft.com/office/drawing/2014/main" id="{A2D1C83B-770B-A443-9A86-1FF6EB3D6FED}"/>
              </a:ext>
            </a:extLst>
          </p:cNvPr>
          <p:cNvSpPr txBox="1">
            <a:spLocks noGrp="1"/>
          </p:cNvSpPr>
          <p:nvPr>
            <p:ph type="body" sz="half" idx="20" hasCustomPrompt="1"/>
          </p:nvPr>
        </p:nvSpPr>
        <p:spPr>
          <a:xfrm>
            <a:off x="7594044" y="4844579"/>
            <a:ext cx="3394165" cy="86210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latin typeface="Josefin Sans" pitchFamily="2" charset="77"/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600"/>
            </a:lvl3pPr>
            <a:lvl4pPr marL="1371600" indent="0" algn="l">
              <a:buNone/>
              <a:defRPr sz="1600"/>
            </a:lvl4pPr>
            <a:lvl5pPr marL="1828800" indent="0" algn="l">
              <a:buNone/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Inserire</a:t>
            </a:r>
            <a:r>
              <a:rPr lang="en-US" dirty="0"/>
              <a:t> testo</a:t>
            </a:r>
          </a:p>
        </p:txBody>
      </p:sp>
    </p:spTree>
    <p:extLst>
      <p:ext uri="{BB962C8B-B14F-4D97-AF65-F5344CB8AC3E}">
        <p14:creationId xmlns:p14="http://schemas.microsoft.com/office/powerpoint/2010/main" val="1625897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4320">
          <p15:clr>
            <a:srgbClr val="FBAE40"/>
          </p15:clr>
        </p15:guide>
        <p15:guide id="4" pos="7650">
          <p15:clr>
            <a:srgbClr val="FBAE40"/>
          </p15:clr>
        </p15:guide>
        <p15:guide id="5" orient="horz" pos="527">
          <p15:clr>
            <a:srgbClr val="A4A3A4"/>
          </p15:clr>
        </p15:guide>
        <p15:guide id="6" pos="370">
          <p15:clr>
            <a:srgbClr val="A4A3A4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magini sviluppo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06AFC295-C76D-5A47-8D68-5CC115E16D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52" y="-35297"/>
            <a:ext cx="12189495" cy="6931282"/>
          </a:xfrm>
          <a:prstGeom prst="rect">
            <a:avLst/>
          </a:prstGeom>
        </p:spPr>
      </p:pic>
      <p:sp>
        <p:nvSpPr>
          <p:cNvPr id="7" name="Numero diapositiva">
            <a:extLst>
              <a:ext uri="{FF2B5EF4-FFF2-40B4-BE49-F238E27FC236}">
                <a16:creationId xmlns:a16="http://schemas.microsoft.com/office/drawing/2014/main" id="{21243225-B831-C341-8E4D-EF9E6F5EFA4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466257" y="6504904"/>
            <a:ext cx="685800" cy="282756"/>
          </a:xfrm>
          <a:prstGeom prst="rect">
            <a:avLst/>
          </a:prstGeom>
        </p:spPr>
        <p:txBody>
          <a:bodyPr/>
          <a:lstStyle>
            <a:lvl1pPr>
              <a:defRPr sz="1050" b="0" i="0">
                <a:latin typeface="Josefin Sans Light" pitchFamily="2" charset="77"/>
              </a:defRPr>
            </a:lvl1pPr>
          </a:lstStyle>
          <a:p>
            <a:fld id="{86CB4B4D-7CA3-9044-876B-883B54F8677D}" type="slidenum">
              <a:rPr lang="it-IT" smtClean="0"/>
              <a:pPr/>
              <a:t>‹N›</a:t>
            </a:fld>
            <a:endParaRPr lang="it-IT" sz="1050" dirty="0"/>
          </a:p>
        </p:txBody>
      </p:sp>
      <p:sp>
        <p:nvSpPr>
          <p:cNvPr id="8" name="Segnaposto immagine 2">
            <a:extLst>
              <a:ext uri="{FF2B5EF4-FFF2-40B4-BE49-F238E27FC236}">
                <a16:creationId xmlns:a16="http://schemas.microsoft.com/office/drawing/2014/main" id="{E4844514-DA09-B745-BADC-0C980E69814B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51341" y="1171481"/>
            <a:ext cx="5084617" cy="223673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it-IT"/>
              <a:t>Fare clic sull'icona per inserire un'immagine</a:t>
            </a:r>
            <a:endParaRPr dirty="0"/>
          </a:p>
        </p:txBody>
      </p:sp>
      <p:sp>
        <p:nvSpPr>
          <p:cNvPr id="9" name="Segnaposto immagine 2">
            <a:extLst>
              <a:ext uri="{FF2B5EF4-FFF2-40B4-BE49-F238E27FC236}">
                <a16:creationId xmlns:a16="http://schemas.microsoft.com/office/drawing/2014/main" id="{F51793B0-6703-4645-B8DD-33D0FEE5A987}"/>
              </a:ext>
            </a:extLst>
          </p:cNvPr>
          <p:cNvSpPr>
            <a:spLocks noGrp="1"/>
          </p:cNvSpPr>
          <p:nvPr>
            <p:ph type="pic" sz="half" idx="15"/>
          </p:nvPr>
        </p:nvSpPr>
        <p:spPr>
          <a:xfrm>
            <a:off x="451341" y="3519827"/>
            <a:ext cx="5084617" cy="223673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it-IT"/>
              <a:t>Fare clic sull'icona per inserire un'immagine</a:t>
            </a:r>
            <a:endParaRPr dirty="0"/>
          </a:p>
        </p:txBody>
      </p:sp>
      <p:sp>
        <p:nvSpPr>
          <p:cNvPr id="11" name="Segnaposto immagine 2">
            <a:extLst>
              <a:ext uri="{FF2B5EF4-FFF2-40B4-BE49-F238E27FC236}">
                <a16:creationId xmlns:a16="http://schemas.microsoft.com/office/drawing/2014/main" id="{7CCEEE8F-CA60-6D4B-AE76-2177F1D1DCD4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5896178" y="1171481"/>
            <a:ext cx="5084617" cy="223673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it-IT"/>
              <a:t>Fare clic sull'icona per inserire un'immagine</a:t>
            </a:r>
            <a:endParaRPr dirty="0"/>
          </a:p>
        </p:txBody>
      </p:sp>
      <p:sp>
        <p:nvSpPr>
          <p:cNvPr id="12" name="Segnaposto immagine 2">
            <a:extLst>
              <a:ext uri="{FF2B5EF4-FFF2-40B4-BE49-F238E27FC236}">
                <a16:creationId xmlns:a16="http://schemas.microsoft.com/office/drawing/2014/main" id="{4C4D50BF-04E4-F74B-8641-D614FB9069AE}"/>
              </a:ext>
            </a:extLst>
          </p:cNvPr>
          <p:cNvSpPr>
            <a:spLocks noGrp="1"/>
          </p:cNvSpPr>
          <p:nvPr>
            <p:ph type="pic" sz="half" idx="17"/>
          </p:nvPr>
        </p:nvSpPr>
        <p:spPr>
          <a:xfrm>
            <a:off x="5896178" y="3519827"/>
            <a:ext cx="5084617" cy="223673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it-IT"/>
              <a:t>Fare clic sull'icona per inserire un'immagine</a:t>
            </a:r>
            <a:endParaRPr dirty="0"/>
          </a:p>
        </p:txBody>
      </p:sp>
      <p:sp>
        <p:nvSpPr>
          <p:cNvPr id="13" name="Titolo Testo">
            <a:extLst>
              <a:ext uri="{FF2B5EF4-FFF2-40B4-BE49-F238E27FC236}">
                <a16:creationId xmlns:a16="http://schemas.microsoft.com/office/drawing/2014/main" id="{959BAA14-C2BB-C04A-8E24-A0D7F36D663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51341" y="365125"/>
            <a:ext cx="10515600" cy="647247"/>
          </a:xfrm>
          <a:prstGeom prst="rect">
            <a:avLst/>
          </a:prstGeom>
        </p:spPr>
        <p:txBody>
          <a:bodyPr/>
          <a:lstStyle>
            <a:lvl1pPr>
              <a:defRPr sz="4400" kern="1200" dirty="0">
                <a:solidFill>
                  <a:srgbClr val="283278"/>
                </a:solidFill>
                <a:latin typeface="Josefin Sans" pitchFamily="2" charset="77"/>
                <a:ea typeface="+mj-ea"/>
                <a:cs typeface="+mj-cs"/>
              </a:defRPr>
            </a:lvl1pPr>
          </a:lstStyle>
          <a:p>
            <a:r>
              <a:rPr lang="it-IT" dirty="0"/>
              <a:t>Inserire il titolo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5275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  <p15:guide id="2" orient="horz" userDrawn="1">
          <p15:clr>
            <a:srgbClr val="FBAE40"/>
          </p15:clr>
        </p15:guide>
        <p15:guide id="3" orient="horz" pos="4320" userDrawn="1">
          <p15:clr>
            <a:srgbClr val="FBAE40"/>
          </p15:clr>
        </p15:guide>
        <p15:guide id="4" pos="7650" userDrawn="1">
          <p15:clr>
            <a:srgbClr val="FBAE40"/>
          </p15:clr>
        </p15:guide>
        <p15:guide id="5" orient="horz" pos="527" userDrawn="1">
          <p15:clr>
            <a:srgbClr val="A4A3A4"/>
          </p15:clr>
        </p15:guide>
        <p15:guide id="6" pos="370" userDrawn="1">
          <p15:clr>
            <a:srgbClr val="A4A3A4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A5285E8-B79A-664B-8BE0-C3AACD0EE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734D993-62A8-B345-98ED-6A9E74BA9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098406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92" r:id="rId2"/>
    <p:sldLayoutId id="2147483674" r:id="rId3"/>
    <p:sldLayoutId id="2147483686" r:id="rId4"/>
    <p:sldLayoutId id="2147483676" r:id="rId5"/>
    <p:sldLayoutId id="2147483682" r:id="rId6"/>
    <p:sldLayoutId id="2147483685" r:id="rId7"/>
    <p:sldLayoutId id="2147483687" r:id="rId8"/>
    <p:sldLayoutId id="2147483684" r:id="rId9"/>
    <p:sldLayoutId id="2147483689" r:id="rId10"/>
    <p:sldLayoutId id="2147483683" r:id="rId11"/>
    <p:sldLayoutId id="2147483657" r:id="rId12"/>
    <p:sldLayoutId id="2147483690" r:id="rId13"/>
    <p:sldLayoutId id="2147483677" r:id="rId14"/>
    <p:sldLayoutId id="2147483678" r:id="rId15"/>
    <p:sldLayoutId id="2147483658" r:id="rId16"/>
    <p:sldLayoutId id="2147483661" r:id="rId17"/>
    <p:sldLayoutId id="2147483662" r:id="rId18"/>
    <p:sldLayoutId id="2147483691" r:id="rId19"/>
    <p:sldLayoutId id="2147483664" r:id="rId20"/>
    <p:sldLayoutId id="2147483675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histleblowing.anticorruzione.it/#/" TargetMode="External"/><Relationship Id="rId2" Type="http://schemas.openxmlformats.org/officeDocument/2006/relationships/hyperlink" Target="https://greenthesisgroup.segnalazioni.net/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hyperlink" Target="https://greenthesisgroup.segnalazioni.net/" TargetMode="Externa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4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DB564D70-47D3-9658-3624-A55CEF22A42D}"/>
              </a:ext>
            </a:extLst>
          </p:cNvPr>
          <p:cNvSpPr txBox="1"/>
          <p:nvPr/>
        </p:nvSpPr>
        <p:spPr>
          <a:xfrm>
            <a:off x="2678205" y="379562"/>
            <a:ext cx="72202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err="1">
                <a:solidFill>
                  <a:srgbClr val="283278"/>
                </a:solidFill>
                <a:effectLst>
                  <a:outerShdw blurRad="50800" dist="50800" dir="5400000" algn="ctr" rotWithShape="0">
                    <a:srgbClr val="8DC549"/>
                  </a:outerShdw>
                </a:effectLst>
                <a:latin typeface="Josefin Sans" pitchFamily="2" charset="77"/>
                <a:ea typeface="+mj-ea"/>
                <a:cs typeface="+mj-cs"/>
              </a:rPr>
              <a:t>Whislteblowing</a:t>
            </a:r>
            <a:r>
              <a:rPr lang="it-IT" sz="4000" b="1" dirty="0">
                <a:solidFill>
                  <a:srgbClr val="283278"/>
                </a:solidFill>
                <a:effectLst>
                  <a:outerShdw blurRad="50800" dist="50800" dir="5400000" algn="ctr" rotWithShape="0">
                    <a:srgbClr val="8DC549"/>
                  </a:outerShdw>
                </a:effectLst>
                <a:latin typeface="Josefin Sans" pitchFamily="2" charset="77"/>
                <a:ea typeface="+mj-ea"/>
                <a:cs typeface="+mj-cs"/>
              </a:rPr>
              <a:t> in a </a:t>
            </a:r>
            <a:r>
              <a:rPr lang="it-IT" sz="4000" b="1" dirty="0" err="1">
                <a:solidFill>
                  <a:srgbClr val="283278"/>
                </a:solidFill>
                <a:effectLst>
                  <a:outerShdw blurRad="50800" dist="50800" dir="5400000" algn="ctr" rotWithShape="0">
                    <a:srgbClr val="8DC549"/>
                  </a:outerShdw>
                </a:effectLst>
                <a:latin typeface="Josefin Sans" pitchFamily="2" charset="77"/>
                <a:ea typeface="+mj-ea"/>
                <a:cs typeface="+mj-cs"/>
              </a:rPr>
              <a:t>Nutshell</a:t>
            </a:r>
            <a:endParaRPr lang="it-IT" sz="4000" b="1" dirty="0">
              <a:solidFill>
                <a:srgbClr val="283278"/>
              </a:solidFill>
              <a:effectLst>
                <a:outerShdw blurRad="50800" dist="50800" dir="5400000" algn="ctr" rotWithShape="0">
                  <a:srgbClr val="8DC549"/>
                </a:outerShdw>
              </a:effectLst>
              <a:latin typeface="Josefin Sans" pitchFamily="2" charset="77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4088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 hidden="1">
            <a:extLst>
              <a:ext uri="{FF2B5EF4-FFF2-40B4-BE49-F238E27FC236}">
                <a16:creationId xmlns:a16="http://schemas.microsoft.com/office/drawing/2014/main" id="{0D7FAD3F-6BEF-96DE-E81E-FF846C1E45D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505575"/>
            <a:ext cx="685800" cy="282575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fld id="{86CB4B4D-7CA3-9044-876B-883B54F8677D}" type="slidenum">
              <a:rPr lang="it-IT" smtClean="0"/>
              <a:pPr>
                <a:spcAft>
                  <a:spcPts val="600"/>
                </a:spcAft>
              </a:pPr>
              <a:t>9</a:t>
            </a:fld>
            <a:endParaRPr lang="it-IT" sz="105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1F033A0-7FE3-EC83-A904-2FED74EECF7E}"/>
              </a:ext>
            </a:extLst>
          </p:cNvPr>
          <p:cNvSpPr txBox="1"/>
          <p:nvPr/>
        </p:nvSpPr>
        <p:spPr>
          <a:xfrm>
            <a:off x="7353300" y="5951577"/>
            <a:ext cx="432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>
                <a:solidFill>
                  <a:srgbClr val="2A2975"/>
                </a:solidFill>
                <a:latin typeface="Josefin Sans" pitchFamily="2" charset="77"/>
                <a:cs typeface="Arial" panose="020B0604020202020204" pitchFamily="34" charset="0"/>
              </a:rPr>
              <a:t>Grazie per l’attenzione!</a:t>
            </a:r>
            <a:br>
              <a:rPr lang="it-IT" sz="1500" dirty="0">
                <a:solidFill>
                  <a:srgbClr val="2A2975"/>
                </a:solidFill>
                <a:latin typeface="Josefin Sans" pitchFamily="2" charset="77"/>
                <a:cs typeface="Arial" panose="020B0604020202020204" pitchFamily="34" charset="0"/>
              </a:rPr>
            </a:br>
            <a:r>
              <a:rPr lang="it-IT" sz="1500" dirty="0">
                <a:solidFill>
                  <a:srgbClr val="2A2975"/>
                </a:solidFill>
                <a:latin typeface="Josefin Sans" pitchFamily="2" charset="77"/>
                <a:cs typeface="Arial" panose="020B0604020202020204" pitchFamily="34" charset="0"/>
              </a:rPr>
              <a:t>Per ogni domanda, scrivi pure a: [INSERIRE]</a:t>
            </a:r>
          </a:p>
        </p:txBody>
      </p:sp>
    </p:spTree>
    <p:extLst>
      <p:ext uri="{BB962C8B-B14F-4D97-AF65-F5344CB8AC3E}">
        <p14:creationId xmlns:p14="http://schemas.microsoft.com/office/powerpoint/2010/main" val="1045374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3000">
              <a:srgbClr val="91CFA1"/>
            </a:gs>
            <a:gs pos="56500">
              <a:srgbClr val="9EC8C3">
                <a:alpha val="64000"/>
                <a:lumMod val="0"/>
              </a:srgbClr>
            </a:gs>
            <a:gs pos="100000">
              <a:schemeClr val="accent1">
                <a:lumMod val="45000"/>
                <a:lumOff val="55000"/>
              </a:schemeClr>
            </a:gs>
            <a:gs pos="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contenuto 14">
            <a:extLst>
              <a:ext uri="{FF2B5EF4-FFF2-40B4-BE49-F238E27FC236}">
                <a16:creationId xmlns:a16="http://schemas.microsoft.com/office/drawing/2014/main" id="{A66BB91B-DD75-CC92-A619-D4820F9A0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79" y="1034600"/>
            <a:ext cx="2806411" cy="2203449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91CFA1">
                  <a:alpha val="36000"/>
                </a:srgbClr>
              </a:gs>
              <a:gs pos="0">
                <a:srgbClr val="9EC8C3">
                  <a:alpha val="64000"/>
                  <a:lumMod val="0"/>
                </a:srgbClr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>
            <a:solidFill>
              <a:srgbClr val="273282"/>
            </a:solidFill>
          </a:ln>
        </p:spPr>
        <p:txBody>
          <a:bodyPr>
            <a:normAutofit fontScale="85000" lnSpcReduction="10000"/>
          </a:bodyPr>
          <a:lstStyle/>
          <a:p>
            <a:pPr algn="ctr"/>
            <a:br>
              <a:rPr lang="it-IT" sz="800" dirty="0">
                <a:solidFill>
                  <a:srgbClr val="24A348"/>
                </a:solidFill>
                <a:ea typeface="+mj-ea"/>
                <a:cs typeface="+mj-cs"/>
              </a:rPr>
            </a:br>
            <a:r>
              <a:rPr lang="it-IT" sz="2400" dirty="0">
                <a:solidFill>
                  <a:srgbClr val="24A348"/>
                </a:solidFill>
                <a:ea typeface="+mj-ea"/>
                <a:cs typeface="+mj-cs"/>
              </a:rPr>
              <a:t>Lo Strumento</a:t>
            </a:r>
            <a:endParaRPr lang="it-IT" sz="1000" dirty="0">
              <a:solidFill>
                <a:srgbClr val="24A348"/>
              </a:solidFill>
            </a:endParaRPr>
          </a:p>
          <a:p>
            <a:pPr marL="0" algn="just"/>
            <a:br>
              <a:rPr lang="it-IT" sz="1600" dirty="0">
                <a:solidFill>
                  <a:srgbClr val="2A2975"/>
                </a:solidFill>
              </a:rPr>
            </a:br>
            <a:r>
              <a:rPr lang="it-IT" sz="1600" dirty="0">
                <a:solidFill>
                  <a:srgbClr val="2A2975"/>
                </a:solidFill>
              </a:rPr>
              <a:t>Fornire ai dipendenti e a coloro che entrano in contatto con la società di </a:t>
            </a:r>
            <a:r>
              <a:rPr lang="it-IT" sz="1600" dirty="0">
                <a:solidFill>
                  <a:srgbClr val="24A348"/>
                </a:solidFill>
              </a:rPr>
              <a:t>segnalare</a:t>
            </a:r>
            <a:r>
              <a:rPr lang="it-IT" sz="1600" dirty="0">
                <a:solidFill>
                  <a:srgbClr val="2A2975"/>
                </a:solidFill>
              </a:rPr>
              <a:t> una violazione, un reato o un illecito commessi, anche in via presunta, da altri soggetti appartenenti all’organizzazione, con garanzia di </a:t>
            </a:r>
            <a:r>
              <a:rPr lang="it-IT" sz="1600" dirty="0">
                <a:solidFill>
                  <a:srgbClr val="24A348"/>
                </a:solidFill>
              </a:rPr>
              <a:t>riservatezza</a:t>
            </a:r>
            <a:r>
              <a:rPr lang="it-IT" sz="1600" dirty="0">
                <a:solidFill>
                  <a:srgbClr val="2A2975"/>
                </a:solidFill>
              </a:rPr>
              <a:t> e </a:t>
            </a:r>
            <a:r>
              <a:rPr lang="it-IT" sz="1600" dirty="0">
                <a:solidFill>
                  <a:srgbClr val="24A348"/>
                </a:solidFill>
              </a:rPr>
              <a:t>protezione</a:t>
            </a:r>
            <a:r>
              <a:rPr lang="it-IT" sz="1600" dirty="0">
                <a:solidFill>
                  <a:srgbClr val="2A2975"/>
                </a:solidFill>
              </a:rPr>
              <a:t>. </a:t>
            </a:r>
          </a:p>
          <a:p>
            <a:endParaRPr lang="it-IT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CAB6ABDD-2B8B-6578-594A-54A82056E82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86CB4B4D-7CA3-9044-876B-883B54F8677D}" type="slidenum">
              <a:rPr lang="it-IT" smtClean="0"/>
              <a:pPr>
                <a:spcAft>
                  <a:spcPts val="600"/>
                </a:spcAft>
              </a:pPr>
              <a:t>1</a:t>
            </a:fld>
            <a:endParaRPr lang="it-IT" sz="105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147815EF-9897-DB25-3AE3-A34B0FC09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6962" y="1568450"/>
            <a:ext cx="4752975" cy="4006849"/>
          </a:xfrm>
        </p:spPr>
        <p:txBody>
          <a:bodyPr>
            <a:noAutofit/>
          </a:bodyPr>
          <a:lstStyle/>
          <a:p>
            <a:pPr algn="ctr"/>
            <a:r>
              <a:rPr lang="it-IT" b="1" dirty="0">
                <a:effectLst>
                  <a:outerShdw blurRad="50800" dist="50800" dir="5400000" algn="ctr" rotWithShape="0">
                    <a:srgbClr val="8DC549"/>
                  </a:outerShdw>
                </a:effectLst>
              </a:rPr>
              <a:t>Whistleblowing: </a:t>
            </a:r>
            <a:br>
              <a:rPr lang="it-IT" b="1" dirty="0">
                <a:effectLst>
                  <a:outerShdw blurRad="50800" dist="50800" dir="5400000" algn="ctr" rotWithShape="0">
                    <a:srgbClr val="8DC549"/>
                  </a:outerShdw>
                </a:effectLst>
              </a:rPr>
            </a:br>
            <a:r>
              <a:rPr lang="it-IT" b="1" dirty="0">
                <a:effectLst>
                  <a:outerShdw blurRad="50800" dist="50800" dir="5400000" algn="ctr" rotWithShape="0">
                    <a:srgbClr val="8DC549"/>
                  </a:outerShdw>
                </a:effectLst>
              </a:rPr>
              <a:t>uno sguardo di insieme</a:t>
            </a:r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E896D307-C6DF-A1FF-EF57-C2ABE50194EE}"/>
              </a:ext>
            </a:extLst>
          </p:cNvPr>
          <p:cNvCxnSpPr>
            <a:cxnSpLocks/>
          </p:cNvCxnSpPr>
          <p:nvPr/>
        </p:nvCxnSpPr>
        <p:spPr>
          <a:xfrm>
            <a:off x="335278" y="1425575"/>
            <a:ext cx="2806411" cy="0"/>
          </a:xfrm>
          <a:prstGeom prst="line">
            <a:avLst/>
          </a:prstGeom>
          <a:ln w="12700">
            <a:solidFill>
              <a:srgbClr val="2A29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egnaposto contenuto 14">
            <a:extLst>
              <a:ext uri="{FF2B5EF4-FFF2-40B4-BE49-F238E27FC236}">
                <a16:creationId xmlns:a16="http://schemas.microsoft.com/office/drawing/2014/main" id="{7FB93C73-4E62-B3DD-258E-3DF282A44F19}"/>
              </a:ext>
            </a:extLst>
          </p:cNvPr>
          <p:cNvSpPr txBox="1">
            <a:spLocks/>
          </p:cNvSpPr>
          <p:nvPr/>
        </p:nvSpPr>
        <p:spPr>
          <a:xfrm>
            <a:off x="335279" y="4073036"/>
            <a:ext cx="2806411" cy="220344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91CFA1">
                  <a:alpha val="36000"/>
                </a:srgbClr>
              </a:gs>
              <a:gs pos="0">
                <a:srgbClr val="9EC8C3">
                  <a:alpha val="64000"/>
                  <a:lumMod val="0"/>
                </a:srgbClr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18900000" scaled="1"/>
            <a:tileRect/>
          </a:gradFill>
          <a:ln w="19050">
            <a:solidFill>
              <a:srgbClr val="273282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Josefin Sans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efin Sans" pitchFamily="2" charset="77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Josefin Sans" pitchFamily="2" charset="77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Josefin Sans" pitchFamily="2" charset="77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Josefin Sans" pitchFamily="2" charset="77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200" dirty="0">
                <a:solidFill>
                  <a:srgbClr val="24A348"/>
                </a:solidFill>
                <a:ea typeface="+mj-ea"/>
                <a:cs typeface="+mj-cs"/>
              </a:rPr>
              <a:t>Normativa e </a:t>
            </a:r>
            <a:r>
              <a:rPr lang="it-IT" sz="2200" i="1" dirty="0">
                <a:solidFill>
                  <a:srgbClr val="24A348"/>
                </a:solidFill>
                <a:ea typeface="+mj-ea"/>
                <a:cs typeface="+mj-cs"/>
              </a:rPr>
              <a:t>Soft </a:t>
            </a:r>
            <a:r>
              <a:rPr lang="it-IT" sz="2200" i="1" dirty="0" err="1">
                <a:solidFill>
                  <a:srgbClr val="24A348"/>
                </a:solidFill>
                <a:ea typeface="+mj-ea"/>
                <a:cs typeface="+mj-cs"/>
              </a:rPr>
              <a:t>Law</a:t>
            </a:r>
            <a:endParaRPr lang="it-IT" sz="2200" dirty="0">
              <a:solidFill>
                <a:srgbClr val="24A348"/>
              </a:solidFill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sz="500" dirty="0">
              <a:solidFill>
                <a:srgbClr val="2A2975"/>
              </a:solidFill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500" dirty="0">
                <a:solidFill>
                  <a:srgbClr val="2A2975"/>
                </a:solidFill>
              </a:rPr>
              <a:t>D. Lgs. 24/2023 (recepimento Direttiva (UE) 2019/1937)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500" dirty="0">
                <a:solidFill>
                  <a:srgbClr val="2A2975"/>
                </a:solidFill>
              </a:rPr>
              <a:t>Linee Guida Anac (Delibera n. 311/2023)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500" dirty="0">
                <a:solidFill>
                  <a:srgbClr val="2A2975"/>
                </a:solidFill>
              </a:rPr>
              <a:t>Guida Operativa Confindustria</a:t>
            </a:r>
          </a:p>
          <a:p>
            <a:endParaRPr lang="it-IT" dirty="0"/>
          </a:p>
        </p:txBody>
      </p: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F9CFC830-0742-0A7F-53B5-8F5D92C0ABFE}"/>
              </a:ext>
            </a:extLst>
          </p:cNvPr>
          <p:cNvCxnSpPr>
            <a:cxnSpLocks/>
          </p:cNvCxnSpPr>
          <p:nvPr/>
        </p:nvCxnSpPr>
        <p:spPr>
          <a:xfrm>
            <a:off x="335279" y="4478655"/>
            <a:ext cx="2806411" cy="0"/>
          </a:xfrm>
          <a:prstGeom prst="line">
            <a:avLst/>
          </a:prstGeom>
          <a:ln w="12700">
            <a:solidFill>
              <a:srgbClr val="2A29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egnaposto contenuto 14">
            <a:extLst>
              <a:ext uri="{FF2B5EF4-FFF2-40B4-BE49-F238E27FC236}">
                <a16:creationId xmlns:a16="http://schemas.microsoft.com/office/drawing/2014/main" id="{BC1A4875-2D52-BDA4-9926-D12669F2E946}"/>
              </a:ext>
            </a:extLst>
          </p:cNvPr>
          <p:cNvSpPr txBox="1">
            <a:spLocks/>
          </p:cNvSpPr>
          <p:nvPr/>
        </p:nvSpPr>
        <p:spPr>
          <a:xfrm>
            <a:off x="8785209" y="1034600"/>
            <a:ext cx="2806411" cy="220344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91CFA1">
                  <a:alpha val="36000"/>
                </a:srgbClr>
              </a:gs>
              <a:gs pos="0">
                <a:srgbClr val="9EC8C3">
                  <a:alpha val="64000"/>
                  <a:lumMod val="0"/>
                </a:srgbClr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8100000" scaled="1"/>
            <a:tileRect/>
          </a:gradFill>
          <a:ln w="19050">
            <a:solidFill>
              <a:srgbClr val="273282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Josefin Sans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efin Sans" pitchFamily="2" charset="77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Josefin Sans" pitchFamily="2" charset="77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Josefin Sans" pitchFamily="2" charset="77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Josefin Sans" pitchFamily="2" charset="77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br>
              <a:rPr lang="it-IT" sz="800" dirty="0">
                <a:solidFill>
                  <a:srgbClr val="24A348"/>
                </a:solidFill>
                <a:ea typeface="+mj-ea"/>
                <a:cs typeface="+mj-cs"/>
              </a:rPr>
            </a:br>
            <a:r>
              <a:rPr lang="it-IT" sz="2200" dirty="0">
                <a:solidFill>
                  <a:srgbClr val="24A348"/>
                </a:solidFill>
                <a:ea typeface="+mj-ea"/>
                <a:cs typeface="+mj-cs"/>
              </a:rPr>
              <a:t>Finalità</a:t>
            </a:r>
            <a:endParaRPr lang="it-IT" sz="1000" dirty="0">
              <a:solidFill>
                <a:srgbClr val="24A348"/>
              </a:solidFill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600" dirty="0">
                <a:solidFill>
                  <a:srgbClr val="2A2975"/>
                </a:solidFill>
              </a:rPr>
              <a:t>Rafforzare i principi di trasparenza, integrità e responsabilità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600" dirty="0">
                <a:solidFill>
                  <a:srgbClr val="2A2975"/>
                </a:solidFill>
              </a:rPr>
              <a:t>Contrastare e prevenire la commissione di illeciti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600" dirty="0">
                <a:solidFill>
                  <a:srgbClr val="2A2975"/>
                </a:solidFill>
              </a:rPr>
              <a:t>Garantire riservatezza e protezione dei segnalanti</a:t>
            </a:r>
            <a:endParaRPr lang="it-IT" dirty="0"/>
          </a:p>
        </p:txBody>
      </p:sp>
      <p:sp>
        <p:nvSpPr>
          <p:cNvPr id="25" name="Segnaposto contenuto 14">
            <a:extLst>
              <a:ext uri="{FF2B5EF4-FFF2-40B4-BE49-F238E27FC236}">
                <a16:creationId xmlns:a16="http://schemas.microsoft.com/office/drawing/2014/main" id="{BE1EA1FF-6D4B-43E3-F925-ED3641AAD5EC}"/>
              </a:ext>
            </a:extLst>
          </p:cNvPr>
          <p:cNvSpPr txBox="1">
            <a:spLocks/>
          </p:cNvSpPr>
          <p:nvPr/>
        </p:nvSpPr>
        <p:spPr>
          <a:xfrm>
            <a:off x="8785579" y="4073035"/>
            <a:ext cx="2806411" cy="220344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"/>
                  <a:lumOff val="94000"/>
                </a:schemeClr>
              </a:gs>
              <a:gs pos="75000">
                <a:srgbClr val="91CFA1">
                  <a:alpha val="36000"/>
                </a:srgbClr>
              </a:gs>
              <a:gs pos="0">
                <a:srgbClr val="9EC8C3">
                  <a:alpha val="64000"/>
                  <a:lumMod val="0"/>
                </a:srgbClr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  <a:ln w="19050">
            <a:solidFill>
              <a:srgbClr val="273282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Josefin Sans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efin Sans" pitchFamily="2" charset="77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Josefin Sans" pitchFamily="2" charset="77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Josefin Sans" pitchFamily="2" charset="77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Josefin Sans" pitchFamily="2" charset="77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000" dirty="0">
                <a:solidFill>
                  <a:srgbClr val="24A348"/>
                </a:solidFill>
                <a:ea typeface="+mj-ea"/>
                <a:cs typeface="+mj-cs"/>
              </a:rPr>
              <a:t>Intersezioni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sz="500" dirty="0">
              <a:solidFill>
                <a:srgbClr val="2A2975"/>
              </a:solidFill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600" dirty="0">
                <a:solidFill>
                  <a:srgbClr val="2A2975"/>
                </a:solidFill>
              </a:rPr>
              <a:t>D. Lgs. 231/01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600" dirty="0">
                <a:solidFill>
                  <a:srgbClr val="2A2975"/>
                </a:solidFill>
              </a:rPr>
              <a:t>Normativa Privacy (GDPR e Cod. Privacy)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600" dirty="0">
                <a:solidFill>
                  <a:srgbClr val="2A2975"/>
                </a:solidFill>
              </a:rPr>
              <a:t>Privacy </a:t>
            </a:r>
          </a:p>
          <a:p>
            <a:pPr marL="0" algn="just"/>
            <a:endParaRPr lang="it-IT" dirty="0"/>
          </a:p>
        </p:txBody>
      </p: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D6940C35-CA71-B5CD-56D4-4EECAE75C4F1}"/>
              </a:ext>
            </a:extLst>
          </p:cNvPr>
          <p:cNvCxnSpPr>
            <a:cxnSpLocks/>
          </p:cNvCxnSpPr>
          <p:nvPr/>
        </p:nvCxnSpPr>
        <p:spPr>
          <a:xfrm>
            <a:off x="8785208" y="1425575"/>
            <a:ext cx="2806411" cy="0"/>
          </a:xfrm>
          <a:prstGeom prst="line">
            <a:avLst/>
          </a:prstGeom>
          <a:ln w="12700">
            <a:solidFill>
              <a:srgbClr val="2A29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88CD791E-4DF1-5597-C8FD-755AAD8F6399}"/>
              </a:ext>
            </a:extLst>
          </p:cNvPr>
          <p:cNvCxnSpPr>
            <a:cxnSpLocks/>
          </p:cNvCxnSpPr>
          <p:nvPr/>
        </p:nvCxnSpPr>
        <p:spPr>
          <a:xfrm>
            <a:off x="8785577" y="4478655"/>
            <a:ext cx="2806411" cy="0"/>
          </a:xfrm>
          <a:prstGeom prst="line">
            <a:avLst/>
          </a:prstGeom>
          <a:ln w="12700">
            <a:solidFill>
              <a:srgbClr val="2A29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3320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 descr="Primo piano in bianco e nero del naso, degli occhi e della fronte di una persona che guarda di lato con la mano appoggiata sulla testa">
            <a:extLst>
              <a:ext uri="{FF2B5EF4-FFF2-40B4-BE49-F238E27FC236}">
                <a16:creationId xmlns:a16="http://schemas.microsoft.com/office/drawing/2014/main" id="{35C1EE67-0460-A7F1-92E4-9D749A6C46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8475" y="2447396"/>
            <a:ext cx="3772694" cy="2515129"/>
          </a:xfr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840FA76-EEEA-9AC4-A092-576375DD2FE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2</a:t>
            </a:fld>
            <a:endParaRPr lang="it-IT" sz="1050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3901AE4-4465-CB76-ECEB-6D18641BA74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886325" y="1133475"/>
            <a:ext cx="7063242" cy="495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b="1" dirty="0">
                <a:solidFill>
                  <a:srgbClr val="24A348"/>
                </a:solidFill>
              </a:rPr>
              <a:t>Chi può effettuare una segnalazione?</a:t>
            </a:r>
          </a:p>
          <a:p>
            <a:pPr marL="0" indent="0">
              <a:buNone/>
            </a:pPr>
            <a:endParaRPr lang="it-IT" sz="1200" b="1" dirty="0">
              <a:solidFill>
                <a:srgbClr val="24A348"/>
              </a:solidFill>
            </a:endParaRPr>
          </a:p>
          <a:p>
            <a:pPr lvl="2"/>
            <a:r>
              <a:rPr lang="it-IT" sz="1800" b="1" dirty="0">
                <a:solidFill>
                  <a:srgbClr val="24A348"/>
                </a:solidFill>
                <a:cs typeface="Arial" panose="020B0604020202020204" pitchFamily="34" charset="0"/>
              </a:rPr>
              <a:t>Dipendenti</a:t>
            </a:r>
            <a:r>
              <a:rPr lang="it-IT" sz="1800" dirty="0">
                <a:solidFill>
                  <a:srgbClr val="2A2975"/>
                </a:solidFill>
                <a:cs typeface="Arial" panose="020B0604020202020204" pitchFamily="34" charset="0"/>
              </a:rPr>
              <a:t> di una società del Gruppo (anche in periodo di prova);</a:t>
            </a:r>
          </a:p>
          <a:p>
            <a:pPr lvl="2"/>
            <a:r>
              <a:rPr lang="it-IT" sz="1800" b="1" dirty="0">
                <a:solidFill>
                  <a:srgbClr val="24A348"/>
                </a:solidFill>
                <a:cs typeface="Arial" panose="020B0604020202020204" pitchFamily="34" charset="0"/>
              </a:rPr>
              <a:t>Lavoratori autonomi</a:t>
            </a:r>
            <a:r>
              <a:rPr lang="it-IT" sz="1800" dirty="0">
                <a:solidFill>
                  <a:srgbClr val="2A2975"/>
                </a:solidFill>
                <a:cs typeface="Arial" panose="020B0604020202020204" pitchFamily="34" charset="0"/>
              </a:rPr>
              <a:t>, </a:t>
            </a:r>
            <a:r>
              <a:rPr lang="it-IT" sz="1800" b="1" dirty="0">
                <a:solidFill>
                  <a:srgbClr val="24A348"/>
                </a:solidFill>
                <a:cs typeface="Arial" panose="020B0604020202020204" pitchFamily="34" charset="0"/>
              </a:rPr>
              <a:t>consulenti</a:t>
            </a:r>
            <a:r>
              <a:rPr lang="it-IT" sz="1800" dirty="0">
                <a:solidFill>
                  <a:srgbClr val="2A2975"/>
                </a:solidFill>
                <a:cs typeface="Arial" panose="020B0604020202020204" pitchFamily="34" charset="0"/>
              </a:rPr>
              <a:t> e </a:t>
            </a:r>
            <a:r>
              <a:rPr lang="it-IT" sz="1800" b="1" dirty="0">
                <a:solidFill>
                  <a:srgbClr val="24A348"/>
                </a:solidFill>
                <a:cs typeface="Arial" panose="020B0604020202020204" pitchFamily="34" charset="0"/>
              </a:rPr>
              <a:t>collaboratori</a:t>
            </a:r>
          </a:p>
          <a:p>
            <a:pPr lvl="2"/>
            <a:r>
              <a:rPr lang="it-IT" sz="1800" dirty="0">
                <a:solidFill>
                  <a:srgbClr val="2A2975"/>
                </a:solidFill>
                <a:cs typeface="Arial" panose="020B0604020202020204" pitchFamily="34" charset="0"/>
              </a:rPr>
              <a:t>Dipendenti o collaboratori autonomi di </a:t>
            </a:r>
            <a:r>
              <a:rPr lang="it-IT" sz="1800" b="1" dirty="0">
                <a:solidFill>
                  <a:srgbClr val="24A348"/>
                </a:solidFill>
                <a:cs typeface="Arial" panose="020B0604020202020204" pitchFamily="34" charset="0"/>
              </a:rPr>
              <a:t>partner commerciali</a:t>
            </a:r>
          </a:p>
          <a:p>
            <a:pPr lvl="2"/>
            <a:r>
              <a:rPr lang="it-IT" sz="1800" b="1" dirty="0">
                <a:solidFill>
                  <a:srgbClr val="24A348"/>
                </a:solidFill>
                <a:cs typeface="Arial" panose="020B0604020202020204" pitchFamily="34" charset="0"/>
              </a:rPr>
              <a:t>Soci</a:t>
            </a:r>
          </a:p>
          <a:p>
            <a:pPr lvl="2"/>
            <a:r>
              <a:rPr lang="it-IT" sz="1800" dirty="0">
                <a:solidFill>
                  <a:srgbClr val="2A2975"/>
                </a:solidFill>
                <a:cs typeface="Arial" panose="020B0604020202020204" pitchFamily="34" charset="0"/>
              </a:rPr>
              <a:t>Persone con funzioni di </a:t>
            </a:r>
            <a:r>
              <a:rPr lang="it-IT" sz="1800" b="1" dirty="0">
                <a:solidFill>
                  <a:srgbClr val="24A348"/>
                </a:solidFill>
                <a:cs typeface="Arial" panose="020B0604020202020204" pitchFamily="34" charset="0"/>
              </a:rPr>
              <a:t>amministrazione</a:t>
            </a:r>
            <a:r>
              <a:rPr lang="it-IT" sz="1800" dirty="0">
                <a:solidFill>
                  <a:srgbClr val="2A2975"/>
                </a:solidFill>
                <a:cs typeface="Arial" panose="020B0604020202020204" pitchFamily="34" charset="0"/>
              </a:rPr>
              <a:t>, </a:t>
            </a:r>
            <a:r>
              <a:rPr lang="it-IT" sz="1800" b="1" dirty="0">
                <a:solidFill>
                  <a:srgbClr val="24A348"/>
                </a:solidFill>
                <a:cs typeface="Arial" panose="020B0604020202020204" pitchFamily="34" charset="0"/>
              </a:rPr>
              <a:t>direzione</a:t>
            </a:r>
            <a:r>
              <a:rPr lang="it-IT" sz="1800" dirty="0">
                <a:solidFill>
                  <a:srgbClr val="2A2975"/>
                </a:solidFill>
                <a:cs typeface="Arial" panose="020B0604020202020204" pitchFamily="34" charset="0"/>
              </a:rPr>
              <a:t>, </a:t>
            </a:r>
            <a:r>
              <a:rPr lang="it-IT" sz="1800" b="1" dirty="0">
                <a:solidFill>
                  <a:srgbClr val="24A348"/>
                </a:solidFill>
                <a:cs typeface="Arial" panose="020B0604020202020204" pitchFamily="34" charset="0"/>
              </a:rPr>
              <a:t>controllo</a:t>
            </a:r>
            <a:r>
              <a:rPr lang="it-IT" sz="1800" dirty="0">
                <a:solidFill>
                  <a:srgbClr val="2A2975"/>
                </a:solidFill>
                <a:cs typeface="Arial" panose="020B0604020202020204" pitchFamily="34" charset="0"/>
              </a:rPr>
              <a:t>, </a:t>
            </a:r>
            <a:r>
              <a:rPr lang="it-IT" sz="1800" b="1" dirty="0">
                <a:solidFill>
                  <a:srgbClr val="24A348"/>
                </a:solidFill>
                <a:cs typeface="Arial" panose="020B0604020202020204" pitchFamily="34" charset="0"/>
              </a:rPr>
              <a:t>vigilanza</a:t>
            </a:r>
            <a:r>
              <a:rPr lang="it-IT" sz="1800" dirty="0">
                <a:solidFill>
                  <a:srgbClr val="2A2975"/>
                </a:solidFill>
                <a:cs typeface="Arial" panose="020B0604020202020204" pitchFamily="34" charset="0"/>
              </a:rPr>
              <a:t> o </a:t>
            </a:r>
            <a:r>
              <a:rPr lang="it-IT" sz="1800" b="1" dirty="0">
                <a:solidFill>
                  <a:srgbClr val="24A348"/>
                </a:solidFill>
                <a:cs typeface="Arial" panose="020B0604020202020204" pitchFamily="34" charset="0"/>
              </a:rPr>
              <a:t>rappresentanza</a:t>
            </a:r>
          </a:p>
          <a:p>
            <a:pPr lvl="2"/>
            <a:r>
              <a:rPr lang="it-IT" sz="1800" b="1" dirty="0">
                <a:solidFill>
                  <a:srgbClr val="24A348"/>
                </a:solidFill>
                <a:cs typeface="Arial" panose="020B0604020202020204" pitchFamily="34" charset="0"/>
              </a:rPr>
              <a:t>Volontari</a:t>
            </a:r>
            <a:r>
              <a:rPr lang="it-IT" sz="1800" dirty="0">
                <a:solidFill>
                  <a:srgbClr val="2A2975"/>
                </a:solidFill>
                <a:cs typeface="Arial" panose="020B0604020202020204" pitchFamily="34" charset="0"/>
              </a:rPr>
              <a:t> e </a:t>
            </a:r>
            <a:r>
              <a:rPr lang="it-IT" sz="1800" b="1" dirty="0">
                <a:solidFill>
                  <a:srgbClr val="24A348"/>
                </a:solidFill>
                <a:cs typeface="Arial" panose="020B0604020202020204" pitchFamily="34" charset="0"/>
              </a:rPr>
              <a:t>tirocinanti</a:t>
            </a:r>
            <a:r>
              <a:rPr lang="it-IT" sz="1800" dirty="0">
                <a:solidFill>
                  <a:srgbClr val="2A2975"/>
                </a:solidFill>
                <a:cs typeface="Arial" panose="020B0604020202020204" pitchFamily="34" charset="0"/>
              </a:rPr>
              <a:t> (anche non retribuiti)</a:t>
            </a:r>
          </a:p>
          <a:p>
            <a:pPr lvl="2"/>
            <a:r>
              <a:rPr lang="it-IT" sz="1800" dirty="0">
                <a:solidFill>
                  <a:srgbClr val="2A2975"/>
                </a:solidFill>
                <a:cs typeface="Arial" panose="020B0604020202020204" pitchFamily="34" charset="0"/>
              </a:rPr>
              <a:t>Potenziali fornitori</a:t>
            </a:r>
          </a:p>
          <a:p>
            <a:pPr marL="457200" lvl="1" indent="0">
              <a:buNone/>
            </a:pPr>
            <a:br>
              <a:rPr lang="it-IT" sz="1800" dirty="0">
                <a:solidFill>
                  <a:srgbClr val="2A2975"/>
                </a:solidFill>
                <a:cs typeface="Arial" panose="020B0604020202020204" pitchFamily="34" charset="0"/>
              </a:rPr>
            </a:br>
            <a:r>
              <a:rPr lang="it-IT" sz="1600" b="1" dirty="0">
                <a:solidFill>
                  <a:srgbClr val="24A348"/>
                </a:solidFill>
                <a:cs typeface="Arial" panose="020B0604020202020204" pitchFamily="34" charset="0"/>
              </a:rPr>
              <a:t>N.B.</a:t>
            </a:r>
            <a:r>
              <a:rPr lang="it-IT" sz="1600" dirty="0">
                <a:solidFill>
                  <a:srgbClr val="2A2975"/>
                </a:solidFill>
                <a:cs typeface="Arial" panose="020B0604020202020204" pitchFamily="34" charset="0"/>
              </a:rPr>
              <a:t> Le stesse tutele si applicano anche </a:t>
            </a:r>
            <a:r>
              <a:rPr lang="it-IT" sz="1600" b="1" dirty="0">
                <a:solidFill>
                  <a:srgbClr val="24A348"/>
                </a:solidFill>
                <a:cs typeface="Arial" panose="020B0604020202020204" pitchFamily="34" charset="0"/>
              </a:rPr>
              <a:t>prima della costituzione </a:t>
            </a:r>
            <a:r>
              <a:rPr lang="it-IT" sz="1600" dirty="0">
                <a:solidFill>
                  <a:srgbClr val="2A2975"/>
                </a:solidFill>
                <a:cs typeface="Arial" panose="020B0604020202020204" pitchFamily="34" charset="0"/>
              </a:rPr>
              <a:t>del rapporto e </a:t>
            </a:r>
            <a:r>
              <a:rPr lang="it-IT" sz="1600" b="1" dirty="0">
                <a:solidFill>
                  <a:srgbClr val="24A348"/>
                </a:solidFill>
                <a:cs typeface="Arial" panose="020B0604020202020204" pitchFamily="34" charset="0"/>
              </a:rPr>
              <a:t>successivamente al suo scioglimento </a:t>
            </a:r>
            <a:r>
              <a:rPr lang="it-IT" sz="1600" dirty="0">
                <a:solidFill>
                  <a:srgbClr val="2A2975"/>
                </a:solidFill>
                <a:cs typeface="Arial" panose="020B0604020202020204" pitchFamily="34" charset="0"/>
              </a:rPr>
              <a:t>quando le informazioni sono state raccolte al fine di costituire il rapporto giuridico o prima di scioglierlo</a:t>
            </a:r>
          </a:p>
          <a:p>
            <a:pPr lvl="1"/>
            <a:endParaRPr lang="it-IT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83BFD971-1392-797B-8478-2114D17F9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560" y="501652"/>
            <a:ext cx="3438524" cy="1692274"/>
          </a:xfrm>
        </p:spPr>
        <p:txBody>
          <a:bodyPr>
            <a:normAutofit/>
          </a:bodyPr>
          <a:lstStyle/>
          <a:p>
            <a:pPr algn="ctr"/>
            <a:r>
              <a:rPr lang="it-IT" b="1" dirty="0">
                <a:effectLst>
                  <a:outerShdw blurRad="50800" dist="50800" dir="5400000" algn="ctr" rotWithShape="0">
                    <a:srgbClr val="8DC549"/>
                  </a:outerShdw>
                </a:effectLst>
              </a:rPr>
              <a:t>Identikit del Segnalante</a:t>
            </a:r>
          </a:p>
        </p:txBody>
      </p:sp>
    </p:spTree>
    <p:extLst>
      <p:ext uri="{BB962C8B-B14F-4D97-AF65-F5344CB8AC3E}">
        <p14:creationId xmlns:p14="http://schemas.microsoft.com/office/powerpoint/2010/main" val="111490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3000">
              <a:srgbClr val="91CFA1"/>
            </a:gs>
            <a:gs pos="56500">
              <a:srgbClr val="9EC8C3">
                <a:alpha val="64000"/>
                <a:lumMod val="0"/>
              </a:srgbClr>
            </a:gs>
            <a:gs pos="100000">
              <a:schemeClr val="accent1">
                <a:lumMod val="45000"/>
                <a:lumOff val="55000"/>
              </a:schemeClr>
            </a:gs>
            <a:gs pos="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contenuto 14">
            <a:extLst>
              <a:ext uri="{FF2B5EF4-FFF2-40B4-BE49-F238E27FC236}">
                <a16:creationId xmlns:a16="http://schemas.microsoft.com/office/drawing/2014/main" id="{A66BB91B-DD75-CC92-A619-D4820F9A0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162" y="563338"/>
            <a:ext cx="3493772" cy="2080075"/>
          </a:xfr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91CFA1">
                  <a:alpha val="36000"/>
                </a:srgbClr>
              </a:gs>
              <a:gs pos="0">
                <a:srgbClr val="9EC8C3">
                  <a:alpha val="64000"/>
                  <a:lumMod val="0"/>
                </a:srgbClr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 w="19050">
            <a:solidFill>
              <a:srgbClr val="273282"/>
            </a:solidFill>
          </a:ln>
        </p:spPr>
        <p:txBody>
          <a:bodyPr tIns="216000" anchor="ctr">
            <a:normAutofit fontScale="70000" lnSpcReduction="20000"/>
          </a:bodyPr>
          <a:lstStyle/>
          <a:p>
            <a:pPr algn="ctr"/>
            <a:r>
              <a:rPr lang="it-IT" sz="2600" b="1" dirty="0">
                <a:solidFill>
                  <a:srgbClr val="24A348"/>
                </a:solidFill>
                <a:ea typeface="+mj-ea"/>
                <a:cs typeface="+mj-cs"/>
              </a:rPr>
              <a:t>Canali Interni di Gruppo</a:t>
            </a:r>
          </a:p>
          <a:p>
            <a:pPr marL="0" algn="ctr"/>
            <a:r>
              <a:rPr lang="it-IT" sz="1900" dirty="0">
                <a:solidFill>
                  <a:srgbClr val="2A2975"/>
                </a:solidFill>
              </a:rPr>
              <a:t>Canali privilegiati, riservati, rapidi e sicuri, utilizzabile in ogni casistica dal Segnalante:</a:t>
            </a:r>
          </a:p>
          <a:p>
            <a:pPr marL="0" algn="ctr"/>
            <a:br>
              <a:rPr lang="it-IT" sz="1300" dirty="0">
                <a:solidFill>
                  <a:srgbClr val="2A2975"/>
                </a:solidFill>
              </a:rPr>
            </a:br>
            <a:r>
              <a:rPr lang="it-IT" sz="1900" b="1" dirty="0" err="1">
                <a:solidFill>
                  <a:srgbClr val="24A348"/>
                </a:solidFill>
                <a:ea typeface="+mj-ea"/>
                <a:cs typeface="+mj-cs"/>
                <a:hlinkClick r:id="rId2"/>
              </a:rPr>
              <a:t>Legality</a:t>
            </a:r>
            <a:r>
              <a:rPr lang="it-IT" sz="1900" b="1" dirty="0">
                <a:solidFill>
                  <a:srgbClr val="24A348"/>
                </a:solidFill>
                <a:ea typeface="+mj-ea"/>
                <a:cs typeface="+mj-cs"/>
                <a:hlinkClick r:id="rId2"/>
              </a:rPr>
              <a:t> Whistleblowing</a:t>
            </a:r>
            <a:endParaRPr lang="it-IT" sz="1900" b="1" dirty="0">
              <a:solidFill>
                <a:srgbClr val="24A348"/>
              </a:solidFill>
              <a:ea typeface="+mj-ea"/>
              <a:cs typeface="+mj-cs"/>
            </a:endParaRPr>
          </a:p>
          <a:p>
            <a:pPr marL="0" algn="ctr"/>
            <a:r>
              <a:rPr lang="it-IT" sz="1900" b="1" dirty="0">
                <a:solidFill>
                  <a:srgbClr val="24A348"/>
                </a:solidFill>
                <a:ea typeface="+mj-ea"/>
                <a:cs typeface="+mj-cs"/>
              </a:rPr>
              <a:t>Casella Postale: </a:t>
            </a:r>
          </a:p>
          <a:p>
            <a:pPr marL="0" algn="ctr"/>
            <a:r>
              <a:rPr lang="it-IT" sz="1900" b="1" dirty="0">
                <a:solidFill>
                  <a:srgbClr val="24A348"/>
                </a:solidFill>
                <a:ea typeface="+mj-ea"/>
                <a:cs typeface="+mj-cs"/>
              </a:rPr>
              <a:t>Comitato Whistleblowing, Via Cassanese 45, Segrate, (MI) – RISERVATA 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CAB6ABDD-2B8B-6578-594A-54A82056E82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86CB4B4D-7CA3-9044-876B-883B54F8677D}" type="slidenum">
              <a:rPr lang="it-IT" smtClean="0"/>
              <a:pPr>
                <a:spcAft>
                  <a:spcPts val="600"/>
                </a:spcAft>
              </a:pPr>
              <a:t>3</a:t>
            </a:fld>
            <a:endParaRPr lang="it-IT" sz="105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147815EF-9897-DB25-3AE3-A34B0FC09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4123" y="1598613"/>
            <a:ext cx="3493772" cy="3670300"/>
          </a:xfrm>
        </p:spPr>
        <p:txBody>
          <a:bodyPr>
            <a:noAutofit/>
          </a:bodyPr>
          <a:lstStyle/>
          <a:p>
            <a:pPr algn="ctr"/>
            <a:r>
              <a:rPr lang="it-IT" sz="4000" b="1" dirty="0">
                <a:effectLst>
                  <a:outerShdw blurRad="50800" dist="50800" dir="5400000" algn="ctr" rotWithShape="0">
                    <a:srgbClr val="8DC549"/>
                  </a:outerShdw>
                </a:effectLst>
              </a:rPr>
              <a:t>Opzioni di Segnalazione</a:t>
            </a:r>
          </a:p>
        </p:txBody>
      </p:sp>
      <p:sp>
        <p:nvSpPr>
          <p:cNvPr id="5" name="Segnaposto contenuto 14">
            <a:extLst>
              <a:ext uri="{FF2B5EF4-FFF2-40B4-BE49-F238E27FC236}">
                <a16:creationId xmlns:a16="http://schemas.microsoft.com/office/drawing/2014/main" id="{34A97527-7079-8621-EC36-F0D628A4BD26}"/>
              </a:ext>
            </a:extLst>
          </p:cNvPr>
          <p:cNvSpPr txBox="1">
            <a:spLocks/>
          </p:cNvSpPr>
          <p:nvPr/>
        </p:nvSpPr>
        <p:spPr>
          <a:xfrm>
            <a:off x="7482687" y="563338"/>
            <a:ext cx="3493772" cy="20800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91CFA1">
                  <a:alpha val="36000"/>
                </a:srgbClr>
              </a:gs>
              <a:gs pos="0">
                <a:srgbClr val="9EC8C3">
                  <a:alpha val="64000"/>
                  <a:lumMod val="0"/>
                </a:srgbClr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8100000" scaled="1"/>
            <a:tileRect/>
          </a:gradFill>
          <a:ln w="19050">
            <a:solidFill>
              <a:srgbClr val="273282"/>
            </a:solidFill>
          </a:ln>
        </p:spPr>
        <p:txBody>
          <a:bodyPr vert="horz" lIns="91440" tIns="108000" rIns="91440" bIns="0" rtlCol="0" anchor="ctr">
            <a:normAutofit fontScale="3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Josefin Sans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efin Sans" pitchFamily="2" charset="77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Josefin Sans" pitchFamily="2" charset="77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Josefin Sans" pitchFamily="2" charset="77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Josefin Sans" pitchFamily="2" charset="77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br>
              <a:rPr lang="it-IT" sz="800" dirty="0">
                <a:solidFill>
                  <a:srgbClr val="24A348"/>
                </a:solidFill>
                <a:ea typeface="+mj-ea"/>
                <a:cs typeface="+mj-cs"/>
              </a:rPr>
            </a:br>
            <a:r>
              <a:rPr lang="it-IT" sz="5500" b="1" dirty="0">
                <a:solidFill>
                  <a:srgbClr val="24A348"/>
                </a:solidFill>
                <a:ea typeface="+mj-ea"/>
                <a:cs typeface="+mj-cs"/>
              </a:rPr>
              <a:t>Canale Esterno</a:t>
            </a:r>
            <a:br>
              <a:rPr lang="it-IT" sz="5500" b="1" dirty="0">
                <a:solidFill>
                  <a:srgbClr val="24A348"/>
                </a:solidFill>
                <a:ea typeface="+mj-ea"/>
                <a:cs typeface="+mj-cs"/>
              </a:rPr>
            </a:br>
            <a:r>
              <a:rPr lang="it-IT" sz="5500" b="1" dirty="0">
                <a:solidFill>
                  <a:srgbClr val="24A348"/>
                </a:solidFill>
                <a:ea typeface="+mj-ea"/>
                <a:cs typeface="+mj-cs"/>
              </a:rPr>
              <a:t>(ANAC) – </a:t>
            </a:r>
            <a:r>
              <a:rPr lang="it-IT" sz="5500" b="1" dirty="0">
                <a:solidFill>
                  <a:srgbClr val="24A348"/>
                </a:solidFill>
                <a:ea typeface="+mj-ea"/>
                <a:cs typeface="+mj-cs"/>
                <a:hlinkClick r:id="rId3"/>
              </a:rPr>
              <a:t>QUI</a:t>
            </a:r>
            <a:r>
              <a:rPr lang="it-IT" sz="5500" b="1" dirty="0">
                <a:solidFill>
                  <a:srgbClr val="24A348"/>
                </a:solidFill>
                <a:ea typeface="+mj-ea"/>
                <a:cs typeface="+mj-cs"/>
              </a:rPr>
              <a:t> </a:t>
            </a:r>
            <a:endParaRPr lang="it-IT" sz="5000" b="1" dirty="0">
              <a:solidFill>
                <a:srgbClr val="24A348"/>
              </a:solidFill>
              <a:ea typeface="+mj-ea"/>
              <a:cs typeface="+mj-cs"/>
            </a:endParaRPr>
          </a:p>
          <a:p>
            <a:pPr marL="0" algn="just">
              <a:lnSpc>
                <a:spcPct val="120000"/>
              </a:lnSpc>
            </a:pPr>
            <a:r>
              <a:rPr lang="it-IT" sz="4000" dirty="0">
                <a:solidFill>
                  <a:srgbClr val="2A2975"/>
                </a:solidFill>
              </a:rPr>
              <a:t>Utilizzabile se la Segnalazione effettuata tramite il canale interno non ha avuto seguito o se il Segnalante ha fondato motivo di credere che:</a:t>
            </a:r>
          </a:p>
          <a:p>
            <a:pPr marL="57150" indent="-2857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4000" dirty="0">
                <a:solidFill>
                  <a:srgbClr val="2A2975"/>
                </a:solidFill>
              </a:rPr>
              <a:t>la Segnalazione non avrà seguito</a:t>
            </a:r>
          </a:p>
          <a:p>
            <a:pPr marL="57150" indent="-2857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4000" dirty="0">
                <a:solidFill>
                  <a:srgbClr val="2A2975"/>
                </a:solidFill>
              </a:rPr>
              <a:t>ci sarà il rischio di una ritorsione</a:t>
            </a:r>
          </a:p>
          <a:p>
            <a:pPr marL="57150" indent="-2857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4000" dirty="0">
                <a:solidFill>
                  <a:srgbClr val="2A2975"/>
                </a:solidFill>
              </a:rPr>
              <a:t>rischio di pericolo imminente o palese</a:t>
            </a:r>
            <a:endParaRPr lang="it-IT" sz="4000" dirty="0"/>
          </a:p>
        </p:txBody>
      </p:sp>
      <p:sp>
        <p:nvSpPr>
          <p:cNvPr id="6" name="Segnaposto contenuto 14">
            <a:extLst>
              <a:ext uri="{FF2B5EF4-FFF2-40B4-BE49-F238E27FC236}">
                <a16:creationId xmlns:a16="http://schemas.microsoft.com/office/drawing/2014/main" id="{85ACA88C-71D0-5DF6-CBFA-8BE2710A627B}"/>
              </a:ext>
            </a:extLst>
          </p:cNvPr>
          <p:cNvSpPr txBox="1">
            <a:spLocks/>
          </p:cNvSpPr>
          <p:nvPr/>
        </p:nvSpPr>
        <p:spPr>
          <a:xfrm>
            <a:off x="633485" y="4224112"/>
            <a:ext cx="3493772" cy="20800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91CFA1">
                  <a:alpha val="36000"/>
                </a:srgbClr>
              </a:gs>
              <a:gs pos="0">
                <a:srgbClr val="9EC8C3">
                  <a:alpha val="64000"/>
                  <a:lumMod val="0"/>
                </a:srgbClr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18900000" scaled="1"/>
            <a:tileRect/>
          </a:gradFill>
          <a:ln w="19050">
            <a:solidFill>
              <a:srgbClr val="273282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Josefin Sans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efin Sans" pitchFamily="2" charset="77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Josefin Sans" pitchFamily="2" charset="77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Josefin Sans" pitchFamily="2" charset="77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Josefin Sans" pitchFamily="2" charset="77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br>
              <a:rPr lang="it-IT" sz="800" dirty="0">
                <a:solidFill>
                  <a:srgbClr val="24A348"/>
                </a:solidFill>
                <a:ea typeface="+mj-ea"/>
                <a:cs typeface="+mj-cs"/>
              </a:rPr>
            </a:br>
            <a:r>
              <a:rPr lang="it-IT" sz="1800" b="1" dirty="0">
                <a:solidFill>
                  <a:srgbClr val="24A348"/>
                </a:solidFill>
                <a:ea typeface="+mj-ea"/>
                <a:cs typeface="+mj-cs"/>
              </a:rPr>
              <a:t>Divulgazione Pubblica</a:t>
            </a:r>
            <a:endParaRPr lang="it-IT" sz="800" b="1" dirty="0">
              <a:solidFill>
                <a:srgbClr val="24A348"/>
              </a:solidFill>
            </a:endParaRPr>
          </a:p>
          <a:p>
            <a:pPr marL="0" algn="ctr"/>
            <a:br>
              <a:rPr lang="it-IT" sz="1600" dirty="0">
                <a:solidFill>
                  <a:srgbClr val="2A2975"/>
                </a:solidFill>
              </a:rPr>
            </a:br>
            <a:r>
              <a:rPr lang="it-IT" sz="1300" dirty="0">
                <a:solidFill>
                  <a:srgbClr val="2A2975"/>
                </a:solidFill>
              </a:rPr>
              <a:t>Effettuata dal Segnalante in assoluta autonomia tramite stampa, social media</a:t>
            </a:r>
          </a:p>
          <a:p>
            <a:pPr algn="just"/>
            <a:r>
              <a:rPr lang="it-IT" sz="1100" b="1" dirty="0">
                <a:solidFill>
                  <a:srgbClr val="24A348"/>
                </a:solidFill>
              </a:rPr>
              <a:t>N.B.</a:t>
            </a:r>
            <a:r>
              <a:rPr lang="it-IT" sz="1100" dirty="0">
                <a:solidFill>
                  <a:srgbClr val="2A2975"/>
                </a:solidFill>
              </a:rPr>
              <a:t> La divulgazione pubblica della violazione potrebbe impedirti di ottenere le tutele previste dalla legge per il segnalante</a:t>
            </a:r>
          </a:p>
        </p:txBody>
      </p:sp>
      <p:sp>
        <p:nvSpPr>
          <p:cNvPr id="7" name="Segnaposto contenuto 14">
            <a:extLst>
              <a:ext uri="{FF2B5EF4-FFF2-40B4-BE49-F238E27FC236}">
                <a16:creationId xmlns:a16="http://schemas.microsoft.com/office/drawing/2014/main" id="{9D8FC7A9-EC14-A84B-7970-B9DD667DAEF1}"/>
              </a:ext>
            </a:extLst>
          </p:cNvPr>
          <p:cNvSpPr txBox="1">
            <a:spLocks/>
          </p:cNvSpPr>
          <p:nvPr/>
        </p:nvSpPr>
        <p:spPr>
          <a:xfrm>
            <a:off x="7482687" y="4224112"/>
            <a:ext cx="3493772" cy="20800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91CFA1">
                  <a:alpha val="36000"/>
                </a:srgbClr>
              </a:gs>
              <a:gs pos="0">
                <a:srgbClr val="9EC8C3">
                  <a:alpha val="64000"/>
                  <a:lumMod val="0"/>
                </a:srgbClr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  <a:ln w="19050">
            <a:solidFill>
              <a:srgbClr val="273282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Josefin Sans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efin Sans" pitchFamily="2" charset="77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Josefin Sans" pitchFamily="2" charset="77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Josefin Sans" pitchFamily="2" charset="77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Josefin Sans" pitchFamily="2" charset="77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br>
              <a:rPr lang="it-IT" sz="800" dirty="0">
                <a:solidFill>
                  <a:srgbClr val="24A348"/>
                </a:solidFill>
                <a:ea typeface="+mj-ea"/>
                <a:cs typeface="+mj-cs"/>
              </a:rPr>
            </a:br>
            <a:r>
              <a:rPr lang="it-IT" sz="1800" b="1" dirty="0">
                <a:solidFill>
                  <a:srgbClr val="24A348"/>
                </a:solidFill>
                <a:ea typeface="+mj-ea"/>
                <a:cs typeface="+mj-cs"/>
              </a:rPr>
              <a:t>Denuncia all’Autorità Giudiziale o Contabile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22304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2000">
              <a:srgbClr val="91CFA1"/>
            </a:gs>
            <a:gs pos="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F77C802-1782-796C-8822-EECA4A75FB2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4</a:t>
            </a:fld>
            <a:endParaRPr lang="it-IT" sz="1050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C5DD271C-D67D-51F0-5A33-3BC361E3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7847"/>
            <a:ext cx="10515600" cy="102280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it-IT" sz="3600" b="1" dirty="0">
                <a:effectLst>
                  <a:outerShdw blurRad="50800" dist="50800" dir="5400000" algn="ctr" rotWithShape="0">
                    <a:srgbClr val="8DC549"/>
                  </a:outerShdw>
                </a:effectLst>
              </a:rPr>
              <a:t>Canali Interni di Segnalazione: i Nostri!</a:t>
            </a:r>
            <a:br>
              <a:rPr lang="it-IT" sz="3600" b="1" dirty="0">
                <a:effectLst>
                  <a:outerShdw blurRad="50800" dist="50800" dir="5400000" algn="ctr" rotWithShape="0">
                    <a:srgbClr val="8DC549"/>
                  </a:outerShdw>
                </a:effectLst>
              </a:rPr>
            </a:br>
            <a:r>
              <a:rPr lang="it-IT" sz="3100" b="1" dirty="0" err="1">
                <a:solidFill>
                  <a:srgbClr val="283278"/>
                </a:solidFill>
                <a:effectLst>
                  <a:outerShdw blurRad="50800" dist="50800" dir="5400000" algn="ctr" rotWithShape="0">
                    <a:srgbClr val="8DC549"/>
                  </a:outerShdw>
                </a:effectLst>
                <a:ea typeface="+mj-ea"/>
                <a:cs typeface="+mj-cs"/>
              </a:rPr>
              <a:t>Legality</a:t>
            </a:r>
            <a:r>
              <a:rPr lang="it-IT" sz="3100" b="1" dirty="0">
                <a:solidFill>
                  <a:srgbClr val="283278"/>
                </a:solidFill>
                <a:effectLst>
                  <a:outerShdw blurRad="50800" dist="50800" dir="5400000" algn="ctr" rotWithShape="0">
                    <a:srgbClr val="8DC549"/>
                  </a:outerShdw>
                </a:effectLst>
                <a:ea typeface="+mj-ea"/>
                <a:cs typeface="+mj-cs"/>
              </a:rPr>
              <a:t> Whistleblowing</a:t>
            </a:r>
            <a:r>
              <a:rPr lang="it-IT" sz="3100" b="1" dirty="0">
                <a:effectLst>
                  <a:outerShdw blurRad="50800" dist="50800" dir="5400000" algn="ctr" rotWithShape="0">
                    <a:srgbClr val="8DC549"/>
                  </a:outerShdw>
                </a:effectLst>
              </a:rPr>
              <a:t> </a:t>
            </a:r>
            <a:r>
              <a:rPr lang="it-IT" sz="2700" dirty="0">
                <a:solidFill>
                  <a:srgbClr val="283278"/>
                </a:solidFill>
                <a:effectLst>
                  <a:outerShdw blurRad="50800" dist="50800" dir="5400000" algn="ctr" rotWithShape="0">
                    <a:srgbClr val="8DC549"/>
                  </a:outerShdw>
                </a:effectLst>
                <a:ea typeface="+mj-ea"/>
                <a:cs typeface="+mj-cs"/>
                <a:hlinkClick r:id="rId2"/>
              </a:rPr>
              <a:t>QUI</a:t>
            </a:r>
            <a:r>
              <a:rPr lang="it-IT" sz="2700" dirty="0">
                <a:solidFill>
                  <a:srgbClr val="283278"/>
                </a:solidFill>
                <a:effectLst>
                  <a:outerShdw blurRad="50800" dist="50800" dir="5400000" algn="ctr" rotWithShape="0">
                    <a:srgbClr val="8DC549"/>
                  </a:outerShdw>
                </a:effectLst>
                <a:ea typeface="+mj-ea"/>
                <a:cs typeface="+mj-cs"/>
              </a:rPr>
              <a:t> e </a:t>
            </a:r>
            <a:r>
              <a:rPr lang="it-IT" sz="3100" b="1" dirty="0">
                <a:effectLst>
                  <a:outerShdw blurRad="50800" dist="50800" dir="5400000" algn="ctr" rotWithShape="0">
                    <a:srgbClr val="8DC549"/>
                  </a:outerShdw>
                </a:effectLst>
              </a:rPr>
              <a:t>Casella Postale</a:t>
            </a:r>
          </a:p>
        </p:txBody>
      </p:sp>
      <p:graphicFrame>
        <p:nvGraphicFramePr>
          <p:cNvPr id="23" name="Diagramma 22">
            <a:extLst>
              <a:ext uri="{FF2B5EF4-FFF2-40B4-BE49-F238E27FC236}">
                <a16:creationId xmlns:a16="http://schemas.microsoft.com/office/drawing/2014/main" id="{28B8BD75-E1F8-D360-6ACA-FC9F913C2D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257318"/>
              </p:ext>
            </p:extLst>
          </p:nvPr>
        </p:nvGraphicFramePr>
        <p:xfrm>
          <a:off x="1352551" y="1457325"/>
          <a:ext cx="9734550" cy="5032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7" name="Immagine 36" descr="Ape Bene">
            <a:extLst>
              <a:ext uri="{FF2B5EF4-FFF2-40B4-BE49-F238E27FC236}">
                <a16:creationId xmlns:a16="http://schemas.microsoft.com/office/drawing/2014/main" id="{F404F656-BD08-57AB-64AA-D0848355F7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4949" y="1815647"/>
            <a:ext cx="1066801" cy="1066801"/>
          </a:xfrm>
          <a:prstGeom prst="rect">
            <a:avLst/>
          </a:prstGeom>
        </p:spPr>
      </p:pic>
      <p:pic>
        <p:nvPicPr>
          <p:cNvPr id="41" name="Immagine 40" descr="Ape Sto arrivando">
            <a:extLst>
              <a:ext uri="{FF2B5EF4-FFF2-40B4-BE49-F238E27FC236}">
                <a16:creationId xmlns:a16="http://schemas.microsoft.com/office/drawing/2014/main" id="{C21300FA-481D-A369-0372-08D58A62F1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8131" y="3429000"/>
            <a:ext cx="1066800" cy="1066800"/>
          </a:xfrm>
          <a:prstGeom prst="rect">
            <a:avLst/>
          </a:prstGeom>
        </p:spPr>
      </p:pic>
      <p:pic>
        <p:nvPicPr>
          <p:cNvPr id="43" name="Immagine 42" descr="Ape Mi piace">
            <a:extLst>
              <a:ext uri="{FF2B5EF4-FFF2-40B4-BE49-F238E27FC236}">
                <a16:creationId xmlns:a16="http://schemas.microsoft.com/office/drawing/2014/main" id="{F49C476D-9574-7E3F-2B0C-84BE500B63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678" y="4950729"/>
            <a:ext cx="1065600" cy="10656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3E0E939-AF6C-F6C8-17CC-0F7CB6C591D2}"/>
              </a:ext>
            </a:extLst>
          </p:cNvPr>
          <p:cNvSpPr txBox="1"/>
          <p:nvPr/>
        </p:nvSpPr>
        <p:spPr>
          <a:xfrm>
            <a:off x="6324600" y="2019558"/>
            <a:ext cx="4640581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 defTabSz="914400" rtl="0" eaLnBrk="1" latinLnBrk="0" hangingPunct="1">
              <a:lnSpc>
                <a:spcPct val="80000"/>
              </a:lnSpc>
              <a:spcBef>
                <a:spcPts val="1000"/>
              </a:spcBef>
            </a:pPr>
            <a:r>
              <a:rPr lang="it-IT" sz="1800" b="1" kern="1200" dirty="0">
                <a:solidFill>
                  <a:srgbClr val="24A348"/>
                </a:solidFill>
                <a:latin typeface="Josefin Sans" pitchFamily="2" charset="0"/>
                <a:ea typeface="+mj-ea"/>
                <a:cs typeface="+mj-cs"/>
              </a:rPr>
              <a:t>La Casella Postale</a:t>
            </a:r>
          </a:p>
          <a:p>
            <a:pPr marL="285750" lvl="0" indent="-285750" defTabSz="914400" rtl="0" eaLnBrk="1" latinLnBrk="0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24A348"/>
                </a:solidFill>
                <a:latin typeface="Josefin Sans" pitchFamily="2" charset="0"/>
              </a:rPr>
              <a:t>Servizio postale </a:t>
            </a:r>
            <a:r>
              <a:rPr lang="it-IT" sz="1600" dirty="0">
                <a:solidFill>
                  <a:srgbClr val="2A2975"/>
                </a:solidFill>
                <a:latin typeface="Josefin Sans" pitchFamily="2" charset="0"/>
              </a:rPr>
              <a:t>o consegna </a:t>
            </a:r>
            <a:r>
              <a:rPr lang="it-IT" sz="1600" b="1" i="1" dirty="0">
                <a:solidFill>
                  <a:srgbClr val="24A348"/>
                </a:solidFill>
                <a:latin typeface="Josefin Sans" pitchFamily="2" charset="0"/>
              </a:rPr>
              <a:t>brevi manu</a:t>
            </a:r>
          </a:p>
          <a:p>
            <a:pPr marL="285750" lvl="0" indent="-285750" defTabSz="914400" rtl="0" eaLnBrk="1" latinLnBrk="0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2A2975"/>
                </a:solidFill>
                <a:latin typeface="Josefin Sans" pitchFamily="2" charset="0"/>
              </a:rPr>
              <a:t>Contrassegnata con la dicitura «</a:t>
            </a:r>
            <a:r>
              <a:rPr lang="it-IT" sz="1600" b="1" dirty="0">
                <a:solidFill>
                  <a:srgbClr val="24A348"/>
                </a:solidFill>
                <a:latin typeface="Josefin Sans" pitchFamily="2" charset="0"/>
              </a:rPr>
              <a:t>Riservata</a:t>
            </a:r>
            <a:r>
              <a:rPr lang="it-IT" sz="1600" dirty="0">
                <a:solidFill>
                  <a:srgbClr val="2A2975"/>
                </a:solidFill>
                <a:latin typeface="Josefin Sans" pitchFamily="2" charset="0"/>
              </a:rPr>
              <a:t>»</a:t>
            </a:r>
            <a:endParaRPr lang="it-IT" b="1" dirty="0">
              <a:solidFill>
                <a:srgbClr val="24A348"/>
              </a:solidFill>
              <a:latin typeface="Josefin Sans" pitchFamily="2" charset="0"/>
              <a:ea typeface="+mj-ea"/>
              <a:cs typeface="+mj-cs"/>
            </a:endParaRPr>
          </a:p>
          <a:p>
            <a:pPr marL="285750" lvl="0" indent="-285750" defTabSz="914400" rtl="0" eaLnBrk="1" latinLnBrk="0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2A2975"/>
                </a:solidFill>
                <a:latin typeface="Josefin Sans" pitchFamily="2" charset="0"/>
              </a:rPr>
              <a:t>Le </a:t>
            </a:r>
            <a:r>
              <a:rPr lang="it-IT" sz="1600" b="1" dirty="0">
                <a:solidFill>
                  <a:srgbClr val="24A348"/>
                </a:solidFill>
                <a:latin typeface="Josefin Sans" pitchFamily="2" charset="0"/>
              </a:rPr>
              <a:t>tre buste</a:t>
            </a:r>
            <a:r>
              <a:rPr lang="it-IT" sz="1600" dirty="0">
                <a:solidFill>
                  <a:srgbClr val="2A2975"/>
                </a:solidFill>
                <a:latin typeface="Josefin Sans" pitchFamily="2" charset="0"/>
              </a:rPr>
              <a:t>: busta A: mod. 1 – Identità del segnalante; busta B: mod. 2 – Segnalazione; busta C – busta contenitore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6F9E983-B890-70F6-D3A8-489027B7AE0E}"/>
              </a:ext>
            </a:extLst>
          </p:cNvPr>
          <p:cNvSpPr txBox="1"/>
          <p:nvPr/>
        </p:nvSpPr>
        <p:spPr>
          <a:xfrm>
            <a:off x="4909186" y="1694802"/>
            <a:ext cx="2621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kern="1200" dirty="0">
                <a:solidFill>
                  <a:srgbClr val="24A348"/>
                </a:solidFill>
                <a:latin typeface="Josefin Sans" pitchFamily="2" charset="0"/>
                <a:ea typeface="+mj-ea"/>
                <a:cs typeface="+mj-cs"/>
              </a:rPr>
              <a:t>Facili da usare</a:t>
            </a:r>
            <a:endParaRPr lang="it-IT" sz="1800" b="1" kern="1200" dirty="0">
              <a:solidFill>
                <a:srgbClr val="24A348"/>
              </a:solidFill>
              <a:latin typeface="Josefin Sans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47592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3901AE4-4465-CB76-ECEB-6D18641BA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0424" y="996017"/>
            <a:ext cx="4667249" cy="2624137"/>
          </a:xfrm>
          <a:ln w="19050">
            <a:solidFill>
              <a:srgbClr val="2A2975"/>
            </a:solidFill>
          </a:ln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it-IT" b="1" dirty="0">
                <a:solidFill>
                  <a:srgbClr val="24A348"/>
                </a:solidFill>
                <a:cs typeface="+mn-cs"/>
              </a:rPr>
              <a:t>Cosa segnalare:</a:t>
            </a:r>
            <a:br>
              <a:rPr lang="it-IT" b="1" dirty="0">
                <a:solidFill>
                  <a:srgbClr val="24A348"/>
                </a:solidFill>
                <a:cs typeface="+mn-cs"/>
              </a:rPr>
            </a:br>
            <a:endParaRPr lang="it-IT" sz="1100" b="1" dirty="0">
              <a:solidFill>
                <a:srgbClr val="24A348"/>
              </a:solidFill>
              <a:cs typeface="+mn-cs"/>
            </a:endParaRPr>
          </a:p>
          <a:p>
            <a:pPr lvl="1">
              <a:spcBef>
                <a:spcPts val="600"/>
              </a:spcBef>
            </a:pPr>
            <a:r>
              <a:rPr lang="it-IT" sz="1800" dirty="0">
                <a:solidFill>
                  <a:srgbClr val="2A2975"/>
                </a:solidFill>
              </a:rPr>
              <a:t>Tutti gli illeciti penali, civili e amministrativi ai sensi del diritto nazionale o comunitario</a:t>
            </a:r>
          </a:p>
          <a:p>
            <a:pPr lvl="1">
              <a:spcBef>
                <a:spcPts val="600"/>
              </a:spcBef>
            </a:pPr>
            <a:r>
              <a:rPr lang="it-IT" sz="1800" dirty="0">
                <a:solidFill>
                  <a:srgbClr val="2A2975"/>
                </a:solidFill>
              </a:rPr>
              <a:t>Violazioni del Modello 231 e del Codice Etico</a:t>
            </a:r>
            <a:r>
              <a:rPr lang="it-IT" sz="1400" dirty="0">
                <a:solidFill>
                  <a:srgbClr val="2A2975"/>
                </a:solidFill>
              </a:rPr>
              <a:t> </a:t>
            </a:r>
            <a:endParaRPr lang="it-IT" sz="800" dirty="0">
              <a:solidFill>
                <a:srgbClr val="2A2975"/>
              </a:solidFill>
            </a:endParaRPr>
          </a:p>
          <a:p>
            <a:pPr marL="0" indent="0" algn="just">
              <a:spcBef>
                <a:spcPts val="600"/>
              </a:spcBef>
            </a:pPr>
            <a:br>
              <a:rPr lang="it-IT" sz="800" dirty="0"/>
            </a:br>
            <a:r>
              <a:rPr lang="it-IT" sz="1600" b="1" dirty="0">
                <a:solidFill>
                  <a:srgbClr val="24A348"/>
                </a:solidFill>
              </a:rPr>
              <a:t>N.B.</a:t>
            </a:r>
            <a:r>
              <a:rPr lang="it-IT" sz="1600" dirty="0"/>
              <a:t> </a:t>
            </a:r>
            <a:r>
              <a:rPr lang="it-IT" sz="1600" dirty="0">
                <a:solidFill>
                  <a:srgbClr val="2A2975"/>
                </a:solidFill>
              </a:rPr>
              <a:t>Le segnalazioni possono riguardare violazioni già </a:t>
            </a:r>
            <a:r>
              <a:rPr lang="it-IT" sz="1600" b="1" dirty="0">
                <a:solidFill>
                  <a:srgbClr val="24A348"/>
                </a:solidFill>
              </a:rPr>
              <a:t>commesse</a:t>
            </a:r>
            <a:r>
              <a:rPr lang="it-IT" sz="1600" dirty="0">
                <a:solidFill>
                  <a:srgbClr val="2A2975"/>
                </a:solidFill>
              </a:rPr>
              <a:t> e </a:t>
            </a:r>
            <a:r>
              <a:rPr lang="it-IT" sz="1600" b="1" u="sng" dirty="0">
                <a:solidFill>
                  <a:srgbClr val="24A348"/>
                </a:solidFill>
              </a:rPr>
              <a:t>non</a:t>
            </a:r>
            <a:r>
              <a:rPr lang="it-IT" sz="1600" b="1" dirty="0">
                <a:solidFill>
                  <a:srgbClr val="24A348"/>
                </a:solidFill>
              </a:rPr>
              <a:t> ancora commesse </a:t>
            </a:r>
            <a:r>
              <a:rPr lang="it-IT" sz="1600" dirty="0">
                <a:solidFill>
                  <a:srgbClr val="2A2975"/>
                </a:solidFill>
              </a:rPr>
              <a:t>se basate su fondati sospetti, nonché le </a:t>
            </a:r>
            <a:r>
              <a:rPr lang="it-IT" sz="1600" b="1" dirty="0">
                <a:solidFill>
                  <a:srgbClr val="24A348"/>
                </a:solidFill>
              </a:rPr>
              <a:t>condotte volte ad occultare </a:t>
            </a:r>
            <a:r>
              <a:rPr lang="it-IT" sz="1600" dirty="0">
                <a:solidFill>
                  <a:srgbClr val="2A2975"/>
                </a:solidFill>
              </a:rPr>
              <a:t>le violazioni.</a:t>
            </a:r>
            <a:endParaRPr lang="it-IT" sz="2200" dirty="0">
              <a:solidFill>
                <a:srgbClr val="2A2975"/>
              </a:solidFill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840FA76-EEEA-9AC4-A092-576375DD2FE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466257" y="6504904"/>
            <a:ext cx="685800" cy="28275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6CB4B4D-7CA3-9044-876B-883B54F8677D}" type="slidenum">
              <a:rPr lang="it-IT" smtClean="0"/>
              <a:pPr>
                <a:spcAft>
                  <a:spcPts val="600"/>
                </a:spcAft>
              </a:pPr>
              <a:t>5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83BFD971-1392-797B-8478-2114D17F9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257" y="253066"/>
            <a:ext cx="10855036" cy="647247"/>
          </a:xfrm>
        </p:spPr>
        <p:txBody>
          <a:bodyPr anchor="ctr">
            <a:normAutofit/>
          </a:bodyPr>
          <a:lstStyle/>
          <a:p>
            <a:pPr algn="ctr"/>
            <a:r>
              <a:rPr lang="it-IT" sz="3700" b="1" dirty="0">
                <a:effectLst>
                  <a:outerShdw blurRad="50800" dist="50800" dir="5400000" algn="ctr" rotWithShape="0">
                    <a:srgbClr val="8DC549"/>
                  </a:outerShdw>
                </a:effectLst>
              </a:rPr>
              <a:t>Oggetto della Segnalazione</a:t>
            </a: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38B5F727-D86B-D692-8E1F-7593000C6B4C}"/>
              </a:ext>
            </a:extLst>
          </p:cNvPr>
          <p:cNvCxnSpPr>
            <a:cxnSpLocks/>
          </p:cNvCxnSpPr>
          <p:nvPr/>
        </p:nvCxnSpPr>
        <p:spPr>
          <a:xfrm>
            <a:off x="7210424" y="1438275"/>
            <a:ext cx="4667251" cy="0"/>
          </a:xfrm>
          <a:prstGeom prst="line">
            <a:avLst/>
          </a:prstGeom>
          <a:ln w="12700">
            <a:solidFill>
              <a:srgbClr val="2A29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 descr="Ape Stop">
            <a:extLst>
              <a:ext uri="{FF2B5EF4-FFF2-40B4-BE49-F238E27FC236}">
                <a16:creationId xmlns:a16="http://schemas.microsoft.com/office/drawing/2014/main" id="{94E3C3EC-3782-A9FE-AC55-A143A7F29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3661" y="4024312"/>
            <a:ext cx="2081213" cy="2081213"/>
          </a:xfrm>
          <a:prstGeom prst="rect">
            <a:avLst/>
          </a:prstGeom>
        </p:spPr>
      </p:pic>
      <p:pic>
        <p:nvPicPr>
          <p:cNvPr id="14" name="Immagine 13" descr="Ape Dammi il cinque">
            <a:extLst>
              <a:ext uri="{FF2B5EF4-FFF2-40B4-BE49-F238E27FC236}">
                <a16:creationId xmlns:a16="http://schemas.microsoft.com/office/drawing/2014/main" id="{615D5C4E-EB07-55AE-78A7-E306D0252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75307">
            <a:off x="4403006" y="693265"/>
            <a:ext cx="2166146" cy="2166146"/>
          </a:xfrm>
          <a:prstGeom prst="rect">
            <a:avLst/>
          </a:prstGeom>
        </p:spPr>
      </p:pic>
      <p:sp>
        <p:nvSpPr>
          <p:cNvPr id="19" name="Segnaposto contenuto 3">
            <a:extLst>
              <a:ext uri="{FF2B5EF4-FFF2-40B4-BE49-F238E27FC236}">
                <a16:creationId xmlns:a16="http://schemas.microsoft.com/office/drawing/2014/main" id="{1770664F-3B23-F2B4-71FF-D56407EC17E3}"/>
              </a:ext>
            </a:extLst>
          </p:cNvPr>
          <p:cNvSpPr txBox="1">
            <a:spLocks/>
          </p:cNvSpPr>
          <p:nvPr/>
        </p:nvSpPr>
        <p:spPr>
          <a:xfrm>
            <a:off x="190031" y="3000376"/>
            <a:ext cx="6493630" cy="3600450"/>
          </a:xfrm>
          <a:prstGeom prst="rect">
            <a:avLst/>
          </a:prstGeom>
          <a:ln w="19050">
            <a:solidFill>
              <a:srgbClr val="2A2975"/>
            </a:solidFill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Josefin Sans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efin Sans" pitchFamily="2" charset="77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Josefin Sans" pitchFamily="2" charset="77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Josefin Sans" pitchFamily="2" charset="77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Josefin Sans" pitchFamily="2" charset="77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endParaRPr lang="it-IT" sz="800" b="1" dirty="0">
              <a:solidFill>
                <a:srgbClr val="2A2975"/>
              </a:solidFill>
              <a:cs typeface="+mn-cs"/>
            </a:endParaRPr>
          </a:p>
          <a:p>
            <a:pPr marL="0" indent="0" algn="ctr"/>
            <a:r>
              <a:rPr lang="it-IT" sz="10400" b="1" dirty="0">
                <a:solidFill>
                  <a:srgbClr val="2A2975"/>
                </a:solidFill>
                <a:cs typeface="+mn-cs"/>
              </a:rPr>
              <a:t>Cosa </a:t>
            </a:r>
            <a:r>
              <a:rPr lang="it-IT" sz="10400" b="1" u="sng" dirty="0">
                <a:solidFill>
                  <a:srgbClr val="FF0000"/>
                </a:solidFill>
                <a:cs typeface="+mn-cs"/>
              </a:rPr>
              <a:t>NON</a:t>
            </a:r>
            <a:r>
              <a:rPr lang="it-IT" sz="10400" b="1" dirty="0">
                <a:solidFill>
                  <a:srgbClr val="2A2975"/>
                </a:solidFill>
                <a:cs typeface="+mn-cs"/>
              </a:rPr>
              <a:t> segnalare:</a:t>
            </a:r>
            <a:br>
              <a:rPr lang="it-IT" sz="2000" b="1" dirty="0">
                <a:solidFill>
                  <a:srgbClr val="2A2975"/>
                </a:solidFill>
                <a:cs typeface="+mn-cs"/>
              </a:rPr>
            </a:br>
            <a:endParaRPr lang="it-IT" b="1" dirty="0">
              <a:solidFill>
                <a:srgbClr val="2A2975"/>
              </a:solidFill>
              <a:cs typeface="+mn-cs"/>
            </a:endParaRPr>
          </a:p>
          <a:p>
            <a:pPr lvl="1">
              <a:spcBef>
                <a:spcPts val="600"/>
              </a:spcBef>
            </a:pPr>
            <a:r>
              <a:rPr lang="it-IT" sz="6800" dirty="0">
                <a:solidFill>
                  <a:srgbClr val="2A2975"/>
                </a:solidFill>
              </a:rPr>
              <a:t>Contestazioni </a:t>
            </a:r>
            <a:r>
              <a:rPr lang="it-IT" sz="6800" b="1" dirty="0">
                <a:solidFill>
                  <a:srgbClr val="FF0000"/>
                </a:solidFill>
              </a:rPr>
              <a:t>personali</a:t>
            </a:r>
            <a:r>
              <a:rPr lang="it-IT" sz="6800" dirty="0">
                <a:solidFill>
                  <a:srgbClr val="2A2975"/>
                </a:solidFill>
              </a:rPr>
              <a:t> del segnalante, o </a:t>
            </a:r>
            <a:r>
              <a:rPr lang="it-IT" sz="6800" b="1" dirty="0">
                <a:solidFill>
                  <a:srgbClr val="FF0000"/>
                </a:solidFill>
              </a:rPr>
              <a:t>attinenti</a:t>
            </a:r>
            <a:r>
              <a:rPr lang="it-IT" sz="6800" dirty="0">
                <a:solidFill>
                  <a:srgbClr val="2A2975"/>
                </a:solidFill>
              </a:rPr>
              <a:t> al proprio </a:t>
            </a:r>
            <a:r>
              <a:rPr lang="it-IT" sz="6800" b="1" dirty="0">
                <a:solidFill>
                  <a:srgbClr val="FF0000"/>
                </a:solidFill>
              </a:rPr>
              <a:t>rapporto di lavoro </a:t>
            </a:r>
            <a:r>
              <a:rPr lang="it-IT" sz="6800" dirty="0">
                <a:solidFill>
                  <a:srgbClr val="2A2975"/>
                </a:solidFill>
              </a:rPr>
              <a:t>o ai rapporti di lavoro con figure gerarchicamente sovraordinate (es. vertenze di lavoro o conflitti interpersonali)</a:t>
            </a:r>
          </a:p>
          <a:p>
            <a:pPr lvl="1">
              <a:spcBef>
                <a:spcPts val="600"/>
              </a:spcBef>
            </a:pPr>
            <a:r>
              <a:rPr lang="it-IT" sz="6800" dirty="0">
                <a:solidFill>
                  <a:srgbClr val="2A2975"/>
                </a:solidFill>
              </a:rPr>
              <a:t>Contestazioni in materia di </a:t>
            </a:r>
            <a:r>
              <a:rPr lang="it-IT" sz="6800" b="1" dirty="0">
                <a:solidFill>
                  <a:srgbClr val="FF0000"/>
                </a:solidFill>
              </a:rPr>
              <a:t>difesa</a:t>
            </a:r>
            <a:r>
              <a:rPr lang="it-IT" sz="6800" dirty="0">
                <a:solidFill>
                  <a:srgbClr val="2A2975"/>
                </a:solidFill>
              </a:rPr>
              <a:t> e </a:t>
            </a:r>
            <a:r>
              <a:rPr lang="it-IT" sz="6800" b="1" dirty="0">
                <a:solidFill>
                  <a:srgbClr val="FF0000"/>
                </a:solidFill>
              </a:rPr>
              <a:t>sicurezza nazionale</a:t>
            </a:r>
          </a:p>
          <a:p>
            <a:pPr lvl="1">
              <a:spcBef>
                <a:spcPts val="600"/>
              </a:spcBef>
            </a:pPr>
            <a:r>
              <a:rPr lang="it-IT" sz="6800" dirty="0">
                <a:solidFill>
                  <a:srgbClr val="2A2975"/>
                </a:solidFill>
              </a:rPr>
              <a:t>Violazioni regolamentate in </a:t>
            </a:r>
            <a:r>
              <a:rPr lang="it-IT" sz="6800" b="1" dirty="0">
                <a:solidFill>
                  <a:srgbClr val="FF0000"/>
                </a:solidFill>
              </a:rPr>
              <a:t>settori speciali </a:t>
            </a:r>
            <a:r>
              <a:rPr lang="it-IT" sz="6800" dirty="0">
                <a:solidFill>
                  <a:srgbClr val="2A2975"/>
                </a:solidFill>
              </a:rPr>
              <a:t>con apposite procedure di segnalazione (es. abuso di mercato)</a:t>
            </a:r>
          </a:p>
          <a:p>
            <a:pPr lvl="1">
              <a:spcBef>
                <a:spcPts val="600"/>
              </a:spcBef>
            </a:pPr>
            <a:r>
              <a:rPr lang="it-IT" sz="6800" dirty="0">
                <a:solidFill>
                  <a:srgbClr val="2A2975"/>
                </a:solidFill>
              </a:rPr>
              <a:t>Segnalazioni </a:t>
            </a:r>
            <a:r>
              <a:rPr lang="it-IT" sz="6800" b="1" dirty="0">
                <a:solidFill>
                  <a:srgbClr val="FF0000"/>
                </a:solidFill>
              </a:rPr>
              <a:t>false</a:t>
            </a:r>
            <a:r>
              <a:rPr lang="it-IT" sz="6800" dirty="0">
                <a:solidFill>
                  <a:srgbClr val="2A2975"/>
                </a:solidFill>
              </a:rPr>
              <a:t>,</a:t>
            </a:r>
            <a:r>
              <a:rPr lang="it-IT" sz="6800" b="1" dirty="0">
                <a:solidFill>
                  <a:srgbClr val="FF0000"/>
                </a:solidFill>
              </a:rPr>
              <a:t> pretestuose</a:t>
            </a:r>
            <a:r>
              <a:rPr lang="it-IT" sz="6800" dirty="0">
                <a:solidFill>
                  <a:srgbClr val="2A2975"/>
                </a:solidFill>
              </a:rPr>
              <a:t> o </a:t>
            </a:r>
            <a:r>
              <a:rPr lang="it-IT" sz="6800" b="1" dirty="0">
                <a:solidFill>
                  <a:srgbClr val="FF0000"/>
                </a:solidFill>
              </a:rPr>
              <a:t>in mala fede</a:t>
            </a:r>
          </a:p>
          <a:p>
            <a:pPr marL="0" indent="0" algn="just">
              <a:spcBef>
                <a:spcPts val="600"/>
              </a:spcBef>
            </a:pPr>
            <a:br>
              <a:rPr lang="it-IT" sz="4400" dirty="0">
                <a:solidFill>
                  <a:srgbClr val="2A2975"/>
                </a:solidFill>
              </a:rPr>
            </a:br>
            <a:r>
              <a:rPr lang="it-IT" sz="6800" b="1" dirty="0">
                <a:solidFill>
                  <a:srgbClr val="FF0000"/>
                </a:solidFill>
              </a:rPr>
              <a:t>N.B. </a:t>
            </a:r>
            <a:r>
              <a:rPr lang="it-IT" sz="6000" dirty="0">
                <a:solidFill>
                  <a:srgbClr val="2A2975"/>
                </a:solidFill>
              </a:rPr>
              <a:t>Le Segnalazioni con contenuti non idonei, palesemente infondate e/o effettuate con dolo a fini diffamatori o – più generalmente – in malafede, </a:t>
            </a:r>
            <a:r>
              <a:rPr lang="it-IT" sz="6800" b="1" dirty="0">
                <a:solidFill>
                  <a:srgbClr val="FF0000"/>
                </a:solidFill>
              </a:rPr>
              <a:t>non</a:t>
            </a:r>
            <a:r>
              <a:rPr lang="it-IT" sz="6000" dirty="0">
                <a:solidFill>
                  <a:srgbClr val="2A2975"/>
                </a:solidFill>
              </a:rPr>
              <a:t> verranno prese </a:t>
            </a:r>
            <a:r>
              <a:rPr lang="it-IT" sz="6800" b="1" dirty="0">
                <a:solidFill>
                  <a:srgbClr val="FF0000"/>
                </a:solidFill>
              </a:rPr>
              <a:t>in considerazione </a:t>
            </a:r>
            <a:r>
              <a:rPr lang="it-IT" sz="6000" dirty="0">
                <a:solidFill>
                  <a:srgbClr val="2A2975"/>
                </a:solidFill>
              </a:rPr>
              <a:t>e potranno essere intraprese </a:t>
            </a:r>
            <a:r>
              <a:rPr lang="it-IT" sz="6000" b="1" dirty="0">
                <a:solidFill>
                  <a:srgbClr val="FF0000"/>
                </a:solidFill>
              </a:rPr>
              <a:t>iniziative più opportune</a:t>
            </a:r>
            <a:r>
              <a:rPr lang="it-IT" sz="6000" b="1" dirty="0">
                <a:solidFill>
                  <a:srgbClr val="2A2975"/>
                </a:solidFill>
              </a:rPr>
              <a:t> </a:t>
            </a:r>
            <a:r>
              <a:rPr lang="it-IT" sz="6000" dirty="0">
                <a:solidFill>
                  <a:srgbClr val="2A2975"/>
                </a:solidFill>
              </a:rPr>
              <a:t>contro il Segnalante.</a:t>
            </a:r>
          </a:p>
        </p:txBody>
      </p: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0E202A57-1B50-60D7-0731-4156A18AE482}"/>
              </a:ext>
            </a:extLst>
          </p:cNvPr>
          <p:cNvCxnSpPr>
            <a:cxnSpLocks/>
          </p:cNvCxnSpPr>
          <p:nvPr/>
        </p:nvCxnSpPr>
        <p:spPr>
          <a:xfrm>
            <a:off x="190031" y="3496930"/>
            <a:ext cx="6493630" cy="0"/>
          </a:xfrm>
          <a:prstGeom prst="line">
            <a:avLst/>
          </a:prstGeom>
          <a:ln w="12700">
            <a:solidFill>
              <a:srgbClr val="2A29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974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91F81A3-71AB-3986-4EEE-1957035FEDA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6</a:t>
            </a:fld>
            <a:endParaRPr lang="it-IT" sz="1050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504DA9F9-295E-C6DB-A0EE-E1C35D972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b="1" dirty="0">
                <a:effectLst>
                  <a:outerShdw blurRad="50800" dist="50800" dir="5400000" algn="ctr" rotWithShape="0">
                    <a:srgbClr val="8DC549"/>
                  </a:outerShdw>
                </a:effectLst>
              </a:rPr>
              <a:t>Contenuto della Segnalazione</a:t>
            </a:r>
          </a:p>
        </p:txBody>
      </p:sp>
      <p:graphicFrame>
        <p:nvGraphicFramePr>
          <p:cNvPr id="9" name="Segnaposto contenuto 8">
            <a:extLst>
              <a:ext uri="{FF2B5EF4-FFF2-40B4-BE49-F238E27FC236}">
                <a16:creationId xmlns:a16="http://schemas.microsoft.com/office/drawing/2014/main" id="{3C4D0906-7E4B-4FB8-3F3F-F08C40193F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8873179"/>
              </p:ext>
            </p:extLst>
          </p:nvPr>
        </p:nvGraphicFramePr>
        <p:xfrm>
          <a:off x="4495800" y="1587500"/>
          <a:ext cx="7505700" cy="4232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Segnaposto contenuto 14">
            <a:extLst>
              <a:ext uri="{FF2B5EF4-FFF2-40B4-BE49-F238E27FC236}">
                <a16:creationId xmlns:a16="http://schemas.microsoft.com/office/drawing/2014/main" id="{EE3833AE-A846-1A49-FEC7-B5A51A8FDF19}"/>
              </a:ext>
            </a:extLst>
          </p:cNvPr>
          <p:cNvSpPr txBox="1">
            <a:spLocks/>
          </p:cNvSpPr>
          <p:nvPr/>
        </p:nvSpPr>
        <p:spPr>
          <a:xfrm>
            <a:off x="457199" y="1449387"/>
            <a:ext cx="3838576" cy="45085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91CFA1">
                  <a:alpha val="36000"/>
                </a:srgbClr>
              </a:gs>
              <a:gs pos="0">
                <a:srgbClr val="9EC8C3">
                  <a:alpha val="64000"/>
                  <a:lumMod val="0"/>
                </a:srgbClr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8100000" scaled="1"/>
            <a:tileRect/>
          </a:gradFill>
          <a:ln w="19050">
            <a:solidFill>
              <a:srgbClr val="273282"/>
            </a:solidFill>
          </a:ln>
        </p:spPr>
        <p:txBody>
          <a:bodyPr vert="horz" lIns="91440" tIns="45720" rIns="28800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Josefin Sans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efin Sans" pitchFamily="2" charset="77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Josefin Sans" pitchFamily="2" charset="77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Josefin Sans" pitchFamily="2" charset="77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Josefin Sans" pitchFamily="2" charset="77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br>
              <a:rPr lang="it-IT" sz="800" dirty="0">
                <a:solidFill>
                  <a:srgbClr val="24A348"/>
                </a:solidFill>
                <a:ea typeface="+mj-ea"/>
                <a:cs typeface="+mj-cs"/>
              </a:rPr>
            </a:br>
            <a:r>
              <a:rPr lang="it-IT" sz="2400" b="1" dirty="0">
                <a:solidFill>
                  <a:srgbClr val="24A348"/>
                </a:solidFill>
                <a:ea typeface="+mj-ea"/>
                <a:cs typeface="+mj-cs"/>
              </a:rPr>
              <a:t>Personale o Anonima?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2A2975"/>
                </a:solidFill>
                <a:ea typeface="+mj-ea"/>
                <a:cs typeface="+mj-cs"/>
              </a:rPr>
              <a:t>La Segnalazione può essere effettuata sia in forma </a:t>
            </a:r>
            <a:r>
              <a:rPr lang="it-IT" sz="1600" b="1" dirty="0">
                <a:solidFill>
                  <a:srgbClr val="24A348"/>
                </a:solidFill>
                <a:ea typeface="+mj-ea"/>
                <a:cs typeface="+mj-cs"/>
              </a:rPr>
              <a:t>personale</a:t>
            </a:r>
            <a:r>
              <a:rPr lang="it-IT" sz="1600" dirty="0">
                <a:solidFill>
                  <a:srgbClr val="2A2975"/>
                </a:solidFill>
                <a:ea typeface="+mj-ea"/>
                <a:cs typeface="+mj-cs"/>
              </a:rPr>
              <a:t> (</a:t>
            </a:r>
            <a:r>
              <a:rPr lang="it-IT" sz="1600" i="1" dirty="0">
                <a:solidFill>
                  <a:srgbClr val="2A2975"/>
                </a:solidFill>
                <a:ea typeface="+mj-ea"/>
                <a:cs typeface="+mj-cs"/>
              </a:rPr>
              <a:t>i.e.</a:t>
            </a:r>
            <a:r>
              <a:rPr lang="it-IT" sz="1600" dirty="0">
                <a:solidFill>
                  <a:srgbClr val="2A2975"/>
                </a:solidFill>
                <a:ea typeface="+mj-ea"/>
                <a:cs typeface="+mj-cs"/>
              </a:rPr>
              <a:t> indicando le generalità), sia in forma </a:t>
            </a:r>
            <a:r>
              <a:rPr lang="it-IT" sz="1600" b="1" dirty="0">
                <a:solidFill>
                  <a:srgbClr val="24A348"/>
                </a:solidFill>
                <a:ea typeface="+mj-ea"/>
                <a:cs typeface="+mj-cs"/>
              </a:rPr>
              <a:t>anonima</a:t>
            </a:r>
            <a:r>
              <a:rPr lang="it-IT" sz="1600" dirty="0">
                <a:solidFill>
                  <a:srgbClr val="2A2975"/>
                </a:solidFill>
                <a:ea typeface="+mj-ea"/>
                <a:cs typeface="+mj-cs"/>
              </a:rPr>
              <a:t> (</a:t>
            </a:r>
            <a:r>
              <a:rPr lang="it-IT" sz="1600" i="1" dirty="0">
                <a:solidFill>
                  <a:srgbClr val="2A2975"/>
                </a:solidFill>
                <a:ea typeface="+mj-ea"/>
                <a:cs typeface="+mj-cs"/>
              </a:rPr>
              <a:t>i.e.</a:t>
            </a:r>
            <a:r>
              <a:rPr lang="it-IT" sz="1600" dirty="0">
                <a:solidFill>
                  <a:srgbClr val="2A2975"/>
                </a:solidFill>
                <a:ea typeface="+mj-ea"/>
                <a:cs typeface="+mj-cs"/>
              </a:rPr>
              <a:t> non rendendo nota/conoscibile la propria identità).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2A2975"/>
                </a:solidFill>
                <a:ea typeface="+mj-ea"/>
                <a:cs typeface="+mj-cs"/>
              </a:rPr>
              <a:t>Sia la Segnalazione Personale che la Segnalazione Anonima possono essere ricevute e indagate solo se adeguatamente </a:t>
            </a:r>
            <a:r>
              <a:rPr lang="it-IT" sz="1600" b="1" dirty="0">
                <a:solidFill>
                  <a:srgbClr val="24A348"/>
                </a:solidFill>
                <a:ea typeface="+mj-ea"/>
                <a:cs typeface="+mj-cs"/>
              </a:rPr>
              <a:t>circostanziate</a:t>
            </a:r>
            <a:r>
              <a:rPr lang="it-IT" sz="1600" dirty="0">
                <a:solidFill>
                  <a:srgbClr val="2A2975"/>
                </a:solidFill>
                <a:ea typeface="+mj-ea"/>
                <a:cs typeface="+mj-cs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2A2975"/>
                </a:solidFill>
                <a:ea typeface="+mj-ea"/>
                <a:cs typeface="+mj-cs"/>
              </a:rPr>
              <a:t>L’identità del Segnalante che decide di effettuare una segnalazione resta </a:t>
            </a:r>
            <a:r>
              <a:rPr lang="it-IT" sz="1600" b="1" dirty="0">
                <a:solidFill>
                  <a:srgbClr val="24A348"/>
                </a:solidFill>
                <a:ea typeface="+mj-ea"/>
                <a:cs typeface="+mj-cs"/>
              </a:rPr>
              <a:t>riservata</a:t>
            </a:r>
            <a:r>
              <a:rPr lang="it-IT" sz="1600" dirty="0">
                <a:solidFill>
                  <a:srgbClr val="2A2975"/>
                </a:solidFill>
                <a:ea typeface="+mj-ea"/>
                <a:cs typeface="+mj-cs"/>
              </a:rPr>
              <a:t> ed è adeguatamente </a:t>
            </a:r>
            <a:r>
              <a:rPr lang="it-IT" sz="1600" b="1" dirty="0">
                <a:solidFill>
                  <a:srgbClr val="24A348"/>
                </a:solidFill>
                <a:ea typeface="+mj-ea"/>
                <a:cs typeface="+mj-cs"/>
              </a:rPr>
              <a:t>protetta </a:t>
            </a:r>
            <a:r>
              <a:rPr lang="it-IT" sz="1600" dirty="0">
                <a:solidFill>
                  <a:srgbClr val="2A2975"/>
                </a:solidFill>
                <a:ea typeface="+mj-ea"/>
                <a:cs typeface="+mj-cs"/>
              </a:rPr>
              <a:t>da qualsivoglia tipo di </a:t>
            </a:r>
            <a:r>
              <a:rPr lang="it-IT" sz="1600" b="1" dirty="0">
                <a:solidFill>
                  <a:srgbClr val="24A348"/>
                </a:solidFill>
                <a:ea typeface="+mj-ea"/>
                <a:cs typeface="+mj-cs"/>
              </a:rPr>
              <a:t>ritorsione</a:t>
            </a:r>
            <a:r>
              <a:rPr lang="it-IT" sz="1600" dirty="0">
                <a:solidFill>
                  <a:srgbClr val="2A2975"/>
                </a:solidFill>
                <a:ea typeface="+mj-ea"/>
                <a:cs typeface="+mj-cs"/>
              </a:rPr>
              <a:t>.</a:t>
            </a:r>
          </a:p>
          <a:p>
            <a:pPr algn="just"/>
            <a:endParaRPr lang="it-IT" sz="1400" dirty="0">
              <a:solidFill>
                <a:srgbClr val="2A29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504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7A217CD-C273-CAEC-72B4-12513970D56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7</a:t>
            </a:fld>
            <a:endParaRPr lang="it-IT" sz="1050" dirty="0"/>
          </a:p>
        </p:txBody>
      </p:sp>
      <p:graphicFrame>
        <p:nvGraphicFramePr>
          <p:cNvPr id="6" name="Segnaposto contenuto 5">
            <a:extLst>
              <a:ext uri="{FF2B5EF4-FFF2-40B4-BE49-F238E27FC236}">
                <a16:creationId xmlns:a16="http://schemas.microsoft.com/office/drawing/2014/main" id="{90708816-23B5-99BC-757A-D763AA301C40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800930280"/>
              </p:ext>
            </p:extLst>
          </p:nvPr>
        </p:nvGraphicFramePr>
        <p:xfrm>
          <a:off x="361950" y="1212397"/>
          <a:ext cx="11506200" cy="4778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olo 4">
            <a:extLst>
              <a:ext uri="{FF2B5EF4-FFF2-40B4-BE49-F238E27FC236}">
                <a16:creationId xmlns:a16="http://schemas.microsoft.com/office/drawing/2014/main" id="{4E62F8B0-12F8-476A-EE8E-89B08268B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857" y="565150"/>
            <a:ext cx="10950285" cy="1225550"/>
          </a:xfrm>
        </p:spPr>
        <p:txBody>
          <a:bodyPr>
            <a:normAutofit/>
          </a:bodyPr>
          <a:lstStyle/>
          <a:p>
            <a:r>
              <a:rPr lang="it-IT" sz="4000" b="1" dirty="0">
                <a:effectLst>
                  <a:outerShdw blurRad="50800" dist="50800" dir="5400000" algn="ctr" rotWithShape="0">
                    <a:srgbClr val="8DC549"/>
                  </a:outerShdw>
                </a:effectLst>
              </a:rPr>
              <a:t>La Segnalazione: presa in carico e gestione</a:t>
            </a:r>
          </a:p>
        </p:txBody>
      </p:sp>
    </p:spTree>
    <p:extLst>
      <p:ext uri="{BB962C8B-B14F-4D97-AF65-F5344CB8AC3E}">
        <p14:creationId xmlns:p14="http://schemas.microsoft.com/office/powerpoint/2010/main" val="2018088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contenuto 13">
            <a:extLst>
              <a:ext uri="{FF2B5EF4-FFF2-40B4-BE49-F238E27FC236}">
                <a16:creationId xmlns:a16="http://schemas.microsoft.com/office/drawing/2014/main" id="{197D85EA-1929-D56B-D22E-570FC14D7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9006" y="1517094"/>
            <a:ext cx="3607998" cy="4433739"/>
          </a:xfr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91CFA1">
                  <a:alpha val="36000"/>
                </a:srgbClr>
              </a:gs>
              <a:gs pos="0">
                <a:srgbClr val="9EC8C3">
                  <a:alpha val="64000"/>
                  <a:lumMod val="0"/>
                </a:srgbClr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 w="19050">
            <a:solidFill>
              <a:srgbClr val="273282"/>
            </a:solidFill>
          </a:ln>
        </p:spPr>
        <p:txBody>
          <a:bodyPr vert="horz" lIns="91440" tIns="108000" rIns="91440" bIns="0" rtlCol="0" anchor="ctr"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2A2975"/>
                </a:solidFill>
                <a:ea typeface="+mj-ea"/>
                <a:cs typeface="+mj-cs"/>
              </a:rPr>
              <a:t>Planesys</a:t>
            </a:r>
            <a:r>
              <a:rPr lang="it-IT" sz="1600" dirty="0">
                <a:solidFill>
                  <a:srgbClr val="2A2975"/>
                </a:solidFill>
                <a:ea typeface="+mj-ea"/>
                <a:cs typeface="+mj-cs"/>
              </a:rPr>
              <a:t> S.p.A.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2A2975"/>
                </a:solidFill>
                <a:ea typeface="+mj-ea"/>
                <a:cs typeface="+mj-cs"/>
              </a:rPr>
              <a:t>Greenthesis</a:t>
            </a:r>
            <a:r>
              <a:rPr lang="it-IT" sz="1600" dirty="0">
                <a:solidFill>
                  <a:srgbClr val="2A2975"/>
                </a:solidFill>
                <a:ea typeface="+mj-ea"/>
                <a:cs typeface="+mj-cs"/>
              </a:rPr>
              <a:t> S.p.A.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2A2975"/>
                </a:solidFill>
                <a:ea typeface="+mj-ea"/>
                <a:cs typeface="+mj-cs"/>
              </a:rPr>
              <a:t>REA Dalmine S.p.A.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2A2975"/>
                </a:solidFill>
                <a:ea typeface="+mj-ea"/>
                <a:cs typeface="+mj-cs"/>
              </a:rPr>
              <a:t>Ind.Eco</a:t>
            </a:r>
            <a:r>
              <a:rPr lang="it-IT" sz="1600" dirty="0">
                <a:solidFill>
                  <a:srgbClr val="2A2975"/>
                </a:solidFill>
                <a:ea typeface="+mj-ea"/>
                <a:cs typeface="+mj-cs"/>
              </a:rPr>
              <a:t> s.r.l.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2A2975"/>
                </a:solidFill>
                <a:ea typeface="+mj-ea"/>
                <a:cs typeface="+mj-cs"/>
              </a:rPr>
              <a:t>Bioagritalia</a:t>
            </a:r>
            <a:r>
              <a:rPr lang="it-IT" sz="1600" dirty="0">
                <a:solidFill>
                  <a:srgbClr val="2A2975"/>
                </a:solidFill>
                <a:ea typeface="+mj-ea"/>
                <a:cs typeface="+mj-cs"/>
              </a:rPr>
              <a:t> s.r.l.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2A2975"/>
                </a:solidFill>
                <a:ea typeface="+mj-ea"/>
                <a:cs typeface="+mj-cs"/>
              </a:rPr>
              <a:t>La Torrazza s.r.l.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2A2975"/>
                </a:solidFill>
                <a:ea typeface="+mj-ea"/>
                <a:cs typeface="+mj-cs"/>
              </a:rPr>
              <a:t>Eureko</a:t>
            </a:r>
            <a:r>
              <a:rPr lang="it-IT" sz="1600" dirty="0">
                <a:solidFill>
                  <a:srgbClr val="2A2975"/>
                </a:solidFill>
                <a:ea typeface="+mj-ea"/>
                <a:cs typeface="+mj-cs"/>
              </a:rPr>
              <a:t> s.r.l.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2A2975"/>
                </a:solidFill>
                <a:ea typeface="+mj-ea"/>
                <a:cs typeface="+mj-cs"/>
              </a:rPr>
              <a:t>Aimeri</a:t>
            </a:r>
            <a:r>
              <a:rPr lang="it-IT" sz="1600" dirty="0">
                <a:solidFill>
                  <a:srgbClr val="2A2975"/>
                </a:solidFill>
                <a:ea typeface="+mj-ea"/>
                <a:cs typeface="+mj-cs"/>
              </a:rPr>
              <a:t> in liquidazione s.r.l.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2A2975"/>
                </a:solidFill>
                <a:ea typeface="+mj-ea"/>
                <a:cs typeface="+mj-cs"/>
              </a:rPr>
              <a:t>Alfa </a:t>
            </a:r>
            <a:r>
              <a:rPr lang="it-IT" sz="1600" dirty="0" err="1">
                <a:solidFill>
                  <a:srgbClr val="2A2975"/>
                </a:solidFill>
                <a:ea typeface="+mj-ea"/>
                <a:cs typeface="+mj-cs"/>
              </a:rPr>
              <a:t>Alfa</a:t>
            </a:r>
            <a:r>
              <a:rPr lang="it-IT" sz="1600" dirty="0">
                <a:solidFill>
                  <a:srgbClr val="2A2975"/>
                </a:solidFill>
                <a:ea typeface="+mj-ea"/>
                <a:cs typeface="+mj-cs"/>
              </a:rPr>
              <a:t> s.r.l.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2A2975"/>
                </a:solidFill>
                <a:ea typeface="+mj-ea"/>
                <a:cs typeface="+mj-cs"/>
              </a:rPr>
              <a:t>Plurifinance</a:t>
            </a:r>
            <a:r>
              <a:rPr lang="it-IT" sz="1600" dirty="0">
                <a:solidFill>
                  <a:srgbClr val="2A2975"/>
                </a:solidFill>
                <a:ea typeface="+mj-ea"/>
                <a:cs typeface="+mj-cs"/>
              </a:rPr>
              <a:t> s.r.l.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2A2975"/>
                </a:solidFill>
                <a:ea typeface="+mj-ea"/>
                <a:cs typeface="+mj-cs"/>
              </a:rPr>
              <a:t>Carborem</a:t>
            </a:r>
            <a:r>
              <a:rPr lang="it-IT" sz="1600" dirty="0">
                <a:solidFill>
                  <a:srgbClr val="2A2975"/>
                </a:solidFill>
                <a:ea typeface="+mj-ea"/>
                <a:cs typeface="+mj-cs"/>
              </a:rPr>
              <a:t> s.r.l.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2A2975"/>
                </a:solidFill>
                <a:ea typeface="+mj-ea"/>
                <a:cs typeface="+mj-cs"/>
              </a:rPr>
              <a:t>Tre Monti s.r.l.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2A2975"/>
                </a:solidFill>
                <a:ea typeface="+mj-ea"/>
                <a:cs typeface="+mj-cs"/>
              </a:rPr>
              <a:t>Enval</a:t>
            </a:r>
            <a:r>
              <a:rPr lang="it-IT" sz="1600" dirty="0">
                <a:solidFill>
                  <a:srgbClr val="2A2975"/>
                </a:solidFill>
                <a:ea typeface="+mj-ea"/>
                <a:cs typeface="+mj-cs"/>
              </a:rPr>
              <a:t> s.r.l.</a:t>
            </a:r>
          </a:p>
          <a:p>
            <a:pPr algn="ctr"/>
            <a:endParaRPr lang="it-IT" sz="800" dirty="0">
              <a:solidFill>
                <a:srgbClr val="24A348"/>
              </a:solidFill>
              <a:ea typeface="+mj-ea"/>
              <a:cs typeface="+mj-cs"/>
            </a:endParaRPr>
          </a:p>
        </p:txBody>
      </p:sp>
      <p:sp>
        <p:nvSpPr>
          <p:cNvPr id="17" name="Segnaposto contenuto 16">
            <a:extLst>
              <a:ext uri="{FF2B5EF4-FFF2-40B4-BE49-F238E27FC236}">
                <a16:creationId xmlns:a16="http://schemas.microsoft.com/office/drawing/2014/main" id="{52870179-91C5-ADEC-C864-90ED2F49B2B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834998" y="1517094"/>
            <a:ext cx="3607998" cy="4433739"/>
          </a:xfr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91CFA1">
                  <a:alpha val="36000"/>
                </a:srgbClr>
              </a:gs>
              <a:gs pos="0">
                <a:srgbClr val="9EC8C3">
                  <a:alpha val="64000"/>
                  <a:lumMod val="0"/>
                </a:srgbClr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 w="19050">
            <a:solidFill>
              <a:srgbClr val="273282"/>
            </a:solidFill>
          </a:ln>
        </p:spPr>
        <p:txBody>
          <a:bodyPr vert="horz" lIns="91440" tIns="108000" rIns="91440" bIns="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it-IT" sz="1600" dirty="0">
                <a:solidFill>
                  <a:srgbClr val="2A2975"/>
                </a:solidFill>
                <a:ea typeface="+mj-ea"/>
                <a:cs typeface="+mj-cs"/>
              </a:rPr>
              <a:t>Daisy s.r.l.</a:t>
            </a:r>
          </a:p>
          <a:p>
            <a:pPr>
              <a:lnSpc>
                <a:spcPct val="80000"/>
              </a:lnSpc>
            </a:pPr>
            <a:r>
              <a:rPr lang="it-IT" sz="1600" dirty="0">
                <a:solidFill>
                  <a:srgbClr val="2A2975"/>
                </a:solidFill>
                <a:ea typeface="+mj-ea"/>
                <a:cs typeface="+mj-cs"/>
              </a:rPr>
              <a:t>GEA s.r.l.</a:t>
            </a:r>
          </a:p>
          <a:p>
            <a:pPr>
              <a:lnSpc>
                <a:spcPct val="80000"/>
              </a:lnSpc>
            </a:pPr>
            <a:r>
              <a:rPr lang="it-IT" sz="1600" dirty="0" err="1">
                <a:solidFill>
                  <a:srgbClr val="2A2975"/>
                </a:solidFill>
                <a:ea typeface="+mj-ea"/>
                <a:cs typeface="+mj-cs"/>
              </a:rPr>
              <a:t>Rifuture</a:t>
            </a:r>
            <a:r>
              <a:rPr lang="it-IT" sz="1600" dirty="0">
                <a:solidFill>
                  <a:srgbClr val="2A2975"/>
                </a:solidFill>
                <a:ea typeface="+mj-ea"/>
                <a:cs typeface="+mj-cs"/>
              </a:rPr>
              <a:t> s.r.l.</a:t>
            </a:r>
          </a:p>
          <a:p>
            <a:pPr>
              <a:lnSpc>
                <a:spcPct val="80000"/>
              </a:lnSpc>
            </a:pPr>
            <a:r>
              <a:rPr lang="it-IT" sz="1600" dirty="0" err="1">
                <a:solidFill>
                  <a:srgbClr val="2A2975"/>
                </a:solidFill>
                <a:ea typeface="+mj-ea"/>
                <a:cs typeface="+mj-cs"/>
              </a:rPr>
              <a:t>Agromet</a:t>
            </a:r>
            <a:r>
              <a:rPr lang="it-IT" sz="1600" dirty="0">
                <a:solidFill>
                  <a:srgbClr val="2A2975"/>
                </a:solidFill>
                <a:ea typeface="+mj-ea"/>
                <a:cs typeface="+mj-cs"/>
              </a:rPr>
              <a:t> Barbianello s.r.l.</a:t>
            </a:r>
          </a:p>
          <a:p>
            <a:pPr>
              <a:lnSpc>
                <a:spcPct val="80000"/>
              </a:lnSpc>
            </a:pPr>
            <a:r>
              <a:rPr lang="it-IT" sz="1600" dirty="0" err="1">
                <a:solidFill>
                  <a:srgbClr val="2A2975"/>
                </a:solidFill>
                <a:ea typeface="+mj-ea"/>
                <a:cs typeface="+mj-cs"/>
              </a:rPr>
              <a:t>Aimeri</a:t>
            </a:r>
            <a:r>
              <a:rPr lang="it-IT" sz="1600" dirty="0">
                <a:solidFill>
                  <a:srgbClr val="2A2975"/>
                </a:solidFill>
                <a:ea typeface="+mj-ea"/>
                <a:cs typeface="+mj-cs"/>
              </a:rPr>
              <a:t> Immobiliare s.r.l.</a:t>
            </a:r>
          </a:p>
          <a:p>
            <a:pPr>
              <a:lnSpc>
                <a:spcPct val="80000"/>
              </a:lnSpc>
            </a:pPr>
            <a:r>
              <a:rPr lang="it-IT" sz="1600" dirty="0">
                <a:solidFill>
                  <a:srgbClr val="2A2975"/>
                </a:solidFill>
                <a:ea typeface="+mj-ea"/>
                <a:cs typeface="+mj-cs"/>
              </a:rPr>
              <a:t>Bigaran s.r.l.</a:t>
            </a:r>
          </a:p>
          <a:p>
            <a:pPr>
              <a:lnSpc>
                <a:spcPct val="80000"/>
              </a:lnSpc>
            </a:pPr>
            <a:r>
              <a:rPr lang="it-IT" sz="1600" dirty="0">
                <a:solidFill>
                  <a:srgbClr val="2A2975"/>
                </a:solidFill>
                <a:ea typeface="+mj-ea"/>
                <a:cs typeface="+mj-cs"/>
              </a:rPr>
              <a:t>Elite Ambiente s.r.l.</a:t>
            </a:r>
          </a:p>
          <a:p>
            <a:pPr>
              <a:lnSpc>
                <a:spcPct val="80000"/>
              </a:lnSpc>
            </a:pPr>
            <a:r>
              <a:rPr lang="it-IT" sz="1600" dirty="0">
                <a:solidFill>
                  <a:srgbClr val="2A2975"/>
                </a:solidFill>
                <a:ea typeface="+mj-ea"/>
                <a:cs typeface="+mj-cs"/>
              </a:rPr>
              <a:t>Emme Trasporti s.r.l.</a:t>
            </a:r>
          </a:p>
          <a:p>
            <a:pPr>
              <a:lnSpc>
                <a:spcPct val="80000"/>
              </a:lnSpc>
            </a:pPr>
            <a:r>
              <a:rPr lang="it-IT" sz="1600" dirty="0" err="1">
                <a:solidFill>
                  <a:srgbClr val="2A2975"/>
                </a:solidFill>
                <a:ea typeface="+mj-ea"/>
                <a:cs typeface="+mj-cs"/>
              </a:rPr>
              <a:t>Execo</a:t>
            </a:r>
            <a:r>
              <a:rPr lang="it-IT" sz="1600" dirty="0">
                <a:solidFill>
                  <a:srgbClr val="2A2975"/>
                </a:solidFill>
                <a:ea typeface="+mj-ea"/>
                <a:cs typeface="+mj-cs"/>
              </a:rPr>
              <a:t> s.r.l.</a:t>
            </a:r>
          </a:p>
          <a:p>
            <a:pPr>
              <a:lnSpc>
                <a:spcPct val="80000"/>
              </a:lnSpc>
            </a:pPr>
            <a:r>
              <a:rPr lang="it-IT" sz="1600" dirty="0">
                <a:solidFill>
                  <a:srgbClr val="2A2975"/>
                </a:solidFill>
                <a:ea typeface="+mj-ea"/>
                <a:cs typeface="+mj-cs"/>
              </a:rPr>
              <a:t>Euro Veneta s.r.l.</a:t>
            </a:r>
          </a:p>
          <a:p>
            <a:pPr>
              <a:lnSpc>
                <a:spcPct val="80000"/>
              </a:lnSpc>
            </a:pPr>
            <a:r>
              <a:rPr lang="it-IT" sz="1600" dirty="0" err="1">
                <a:solidFill>
                  <a:srgbClr val="2A2975"/>
                </a:solidFill>
                <a:ea typeface="+mj-ea"/>
                <a:cs typeface="+mj-cs"/>
              </a:rPr>
              <a:t>Ecorex</a:t>
            </a:r>
            <a:r>
              <a:rPr lang="it-IT" sz="1600" dirty="0">
                <a:solidFill>
                  <a:srgbClr val="2A2975"/>
                </a:solidFill>
                <a:ea typeface="+mj-ea"/>
                <a:cs typeface="+mj-cs"/>
              </a:rPr>
              <a:t> s.r.l.</a:t>
            </a:r>
          </a:p>
          <a:p>
            <a:pPr>
              <a:lnSpc>
                <a:spcPct val="80000"/>
              </a:lnSpc>
            </a:pPr>
            <a:r>
              <a:rPr lang="it-IT" sz="1600" dirty="0" err="1">
                <a:solidFill>
                  <a:srgbClr val="2A2975"/>
                </a:solidFill>
                <a:ea typeface="+mj-ea"/>
                <a:cs typeface="+mj-cs"/>
              </a:rPr>
              <a:t>Rigenio</a:t>
            </a:r>
            <a:r>
              <a:rPr lang="it-IT" sz="1600" dirty="0">
                <a:solidFill>
                  <a:srgbClr val="2A2975"/>
                </a:solidFill>
                <a:ea typeface="+mj-ea"/>
                <a:cs typeface="+mj-cs"/>
              </a:rPr>
              <a:t> s.r.l. </a:t>
            </a:r>
          </a:p>
          <a:p>
            <a:pPr algn="ctr">
              <a:buNone/>
            </a:pPr>
            <a:endParaRPr lang="it-IT" sz="800" dirty="0">
              <a:solidFill>
                <a:srgbClr val="24A348"/>
              </a:solidFill>
              <a:ea typeface="+mj-ea"/>
              <a:cs typeface="+mj-cs"/>
            </a:endParaRPr>
          </a:p>
          <a:p>
            <a:pPr algn="ctr">
              <a:buNone/>
            </a:pPr>
            <a:endParaRPr lang="it-IT" sz="800" dirty="0">
              <a:solidFill>
                <a:srgbClr val="24A348"/>
              </a:solidFill>
              <a:ea typeface="+mj-ea"/>
              <a:cs typeface="+mj-cs"/>
            </a:endParaRPr>
          </a:p>
          <a:p>
            <a:pPr algn="ctr">
              <a:buNone/>
            </a:pPr>
            <a:endParaRPr lang="it-IT" sz="800" dirty="0">
              <a:solidFill>
                <a:srgbClr val="24A348"/>
              </a:solidFill>
              <a:ea typeface="+mj-ea"/>
              <a:cs typeface="+mj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8DE5A8A-BFFD-F51F-8CF0-FC7358BD9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it-IT" sz="3600" b="1" dirty="0">
                <a:effectLst>
                  <a:outerShdw blurRad="50800" dist="50800" dir="5400000" algn="ctr" rotWithShape="0">
                    <a:srgbClr val="8DC549"/>
                  </a:outerShdw>
                </a:effectLst>
              </a:rPr>
              <a:t>Le Società che adottano il Canale Interno di Segnalazione</a:t>
            </a:r>
          </a:p>
        </p:txBody>
      </p:sp>
    </p:spTree>
    <p:extLst>
      <p:ext uri="{BB962C8B-B14F-4D97-AF65-F5344CB8AC3E}">
        <p14:creationId xmlns:p14="http://schemas.microsoft.com/office/powerpoint/2010/main" val="16612715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Greenthesi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eenthesisGroup_template" id="{6F2BE8AB-DDB2-804B-8232-2AB2F6D07D9D}" vid="{D7DD7C42-54EF-C04E-BCDF-727A9CD8C9E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GreenthesisGroup_template (002)</Template>
  <TotalTime>1583</TotalTime>
  <Words>1059</Words>
  <Application>Microsoft Office PowerPoint</Application>
  <PresentationFormat>Widescreen</PresentationFormat>
  <Paragraphs>127</Paragraphs>
  <Slides>10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Helvetica Neue</vt:lpstr>
      <vt:lpstr>Josefin Sans</vt:lpstr>
      <vt:lpstr>Josefin Sans Light</vt:lpstr>
      <vt:lpstr>Lucida Grande</vt:lpstr>
      <vt:lpstr>Tema di Office</vt:lpstr>
      <vt:lpstr>Presentazione standard di PowerPoint</vt:lpstr>
      <vt:lpstr>Whistleblowing:  uno sguardo di insieme</vt:lpstr>
      <vt:lpstr>Identikit del Segnalante</vt:lpstr>
      <vt:lpstr>Opzioni di Segnalazione</vt:lpstr>
      <vt:lpstr>Canali Interni di Segnalazione: i Nostri! Legality Whistleblowing QUI e Casella Postale</vt:lpstr>
      <vt:lpstr>Oggetto della Segnalazione</vt:lpstr>
      <vt:lpstr>Contenuto della Segnalazione</vt:lpstr>
      <vt:lpstr>La Segnalazione: presa in carico e gestione</vt:lpstr>
      <vt:lpstr>Le Società che adottano il Canale Interno di Segnalazione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Principali Aziende:  GRUPPO AMBIENTHESIS</dc:title>
  <dc:creator>Stefania Mangano</dc:creator>
  <cp:lastModifiedBy>Daniele Muscarella</cp:lastModifiedBy>
  <cp:revision>17</cp:revision>
  <dcterms:created xsi:type="dcterms:W3CDTF">2021-01-13T15:26:41Z</dcterms:created>
  <dcterms:modified xsi:type="dcterms:W3CDTF">2024-07-31T15:29:46Z</dcterms:modified>
</cp:coreProperties>
</file>